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87c6646f1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4d0bf676f49e0"/>
  </p:sldMasterIdLst>
  <p:sldIdLst>
    <p:sldId xmlns:r="http://schemas.openxmlformats.org/officeDocument/2006/relationships" id="256" r:id="R67d92a580f67440a"/>
    <p:sldId xmlns:r="http://schemas.openxmlformats.org/officeDocument/2006/relationships" id="257" r:id="Red8b6f11eda042ce"/>
    <p:sldId xmlns:r="http://schemas.openxmlformats.org/officeDocument/2006/relationships" id="258" r:id="R3dd11531a4bd41d5"/>
    <p:sldId xmlns:r="http://schemas.openxmlformats.org/officeDocument/2006/relationships" id="259" r:id="R1891f0bec8864307"/>
    <p:sldId xmlns:r="http://schemas.openxmlformats.org/officeDocument/2006/relationships" id="260" r:id="R2f75dfddc437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4d0bf676f49e0" /><Relationship Type="http://schemas.openxmlformats.org/officeDocument/2006/relationships/slide" Target="/ppt/slides/slide1.xml" Id="R67d92a580f67440a" /><Relationship Type="http://schemas.openxmlformats.org/officeDocument/2006/relationships/slide" Target="/ppt/slides/slide2.xml" Id="Red8b6f11eda042ce" /><Relationship Type="http://schemas.openxmlformats.org/officeDocument/2006/relationships/slide" Target="/ppt/slides/slide3.xml" Id="R3dd11531a4bd41d5" /><Relationship Type="http://schemas.openxmlformats.org/officeDocument/2006/relationships/slide" Target="/ppt/slides/slide4.xml" Id="R1891f0bec8864307" /><Relationship Type="http://schemas.openxmlformats.org/officeDocument/2006/relationships/slide" Target="/ppt/slides/slide5.xml" Id="R2f75dfddc437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d41ee4579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b1f37e914e48" /><Relationship Type="http://schemas.openxmlformats.org/officeDocument/2006/relationships/theme" Target="/ppt/slideMasters/theme/theme1.xml" Id="R5107e8ae52ba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bb1f37e91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26652bcbb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b0f3452d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453a802c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438ef60f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bd29d3a6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