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5c5673aa8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33c814b714024"/>
  </p:sldMasterIdLst>
  <p:sldIdLst>
    <p:sldId xmlns:r="http://schemas.openxmlformats.org/officeDocument/2006/relationships" id="256" r:id="Rb50c850cf0644928"/>
    <p:sldId xmlns:r="http://schemas.openxmlformats.org/officeDocument/2006/relationships" id="257" r:id="Rb58ee17a0c364bca"/>
    <p:sldId xmlns:r="http://schemas.openxmlformats.org/officeDocument/2006/relationships" id="258" r:id="Re3f3b58794be47e0"/>
    <p:sldId xmlns:r="http://schemas.openxmlformats.org/officeDocument/2006/relationships" id="259" r:id="R72f97fdb2d95448a"/>
    <p:sldId xmlns:r="http://schemas.openxmlformats.org/officeDocument/2006/relationships" id="260" r:id="R24fd4da97af04497"/>
    <p:sldId xmlns:r="http://schemas.openxmlformats.org/officeDocument/2006/relationships" id="261" r:id="Rb1ca0ffbe3184b13"/>
    <p:sldId xmlns:r="http://schemas.openxmlformats.org/officeDocument/2006/relationships" id="262" r:id="R95769b66a984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33c814b714024" /><Relationship Type="http://schemas.openxmlformats.org/officeDocument/2006/relationships/slide" Target="/ppt/slides/slide1.xml" Id="Rb50c850cf0644928" /><Relationship Type="http://schemas.openxmlformats.org/officeDocument/2006/relationships/slide" Target="/ppt/slides/slide2.xml" Id="Rb58ee17a0c364bca" /><Relationship Type="http://schemas.openxmlformats.org/officeDocument/2006/relationships/slide" Target="/ppt/slides/slide3.xml" Id="Re3f3b58794be47e0" /><Relationship Type="http://schemas.openxmlformats.org/officeDocument/2006/relationships/slide" Target="/ppt/slides/slide4.xml" Id="R72f97fdb2d95448a" /><Relationship Type="http://schemas.openxmlformats.org/officeDocument/2006/relationships/slide" Target="/ppt/slides/slide5.xml" Id="R24fd4da97af04497" /><Relationship Type="http://schemas.openxmlformats.org/officeDocument/2006/relationships/slide" Target="/ppt/slides/slide6.xml" Id="Rb1ca0ffbe3184b13" /><Relationship Type="http://schemas.openxmlformats.org/officeDocument/2006/relationships/slide" Target="/ppt/slides/slide7.xml" Id="R95769b66a984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9500be5f1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65913a53643c9" /><Relationship Type="http://schemas.openxmlformats.org/officeDocument/2006/relationships/theme" Target="/ppt/slideMasters/theme/theme1.xml" Id="Ra7156d490c03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65913a536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a79e49b2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110a27df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852847d76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dcafccb2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71f3b12f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cbde83e65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08d000f1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GRETHE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HILDEGUNN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MARITA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