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531d382d6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190cf2a9845eb"/>
  </p:sldMasterIdLst>
  <p:sldIdLst>
    <p:sldId xmlns:r="http://schemas.openxmlformats.org/officeDocument/2006/relationships" id="256" r:id="Rd783f128d7a04a8e"/>
    <p:sldId xmlns:r="http://schemas.openxmlformats.org/officeDocument/2006/relationships" id="257" r:id="Rfc8b8e60ca694e87"/>
    <p:sldId xmlns:r="http://schemas.openxmlformats.org/officeDocument/2006/relationships" id="258" r:id="R19bc703aa5284a51"/>
    <p:sldId xmlns:r="http://schemas.openxmlformats.org/officeDocument/2006/relationships" id="259" r:id="R25e0bb9a83c64ff3"/>
    <p:sldId xmlns:r="http://schemas.openxmlformats.org/officeDocument/2006/relationships" id="260" r:id="Rb944296bed464161"/>
    <p:sldId xmlns:r="http://schemas.openxmlformats.org/officeDocument/2006/relationships" id="261" r:id="Rc1e3fcc8df264e13"/>
    <p:sldId xmlns:r="http://schemas.openxmlformats.org/officeDocument/2006/relationships" id="262" r:id="Rd2883d567354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190cf2a9845eb" /><Relationship Type="http://schemas.openxmlformats.org/officeDocument/2006/relationships/slide" Target="/ppt/slides/slide1.xml" Id="Rd783f128d7a04a8e" /><Relationship Type="http://schemas.openxmlformats.org/officeDocument/2006/relationships/slide" Target="/ppt/slides/slide2.xml" Id="Rfc8b8e60ca694e87" /><Relationship Type="http://schemas.openxmlformats.org/officeDocument/2006/relationships/slide" Target="/ppt/slides/slide3.xml" Id="R19bc703aa5284a51" /><Relationship Type="http://schemas.openxmlformats.org/officeDocument/2006/relationships/slide" Target="/ppt/slides/slide4.xml" Id="R25e0bb9a83c64ff3" /><Relationship Type="http://schemas.openxmlformats.org/officeDocument/2006/relationships/slide" Target="/ppt/slides/slide5.xml" Id="Rb944296bed464161" /><Relationship Type="http://schemas.openxmlformats.org/officeDocument/2006/relationships/slide" Target="/ppt/slides/slide6.xml" Id="Rc1e3fcc8df264e13" /><Relationship Type="http://schemas.openxmlformats.org/officeDocument/2006/relationships/slide" Target="/ppt/slides/slide7.xml" Id="Rd2883d567354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400f2e350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0b5534604b8c" /><Relationship Type="http://schemas.openxmlformats.org/officeDocument/2006/relationships/theme" Target="/ppt/slideMasters/theme/theme1.xml" Id="R82d04e0980d0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90b553460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8b641c95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d5637a92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c5df5244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72d71d0f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1b004151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14e2c9de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ae972280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VAABENHUSET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VAABENHUSET NYGÅRD AS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19 395 836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LARS AXEL SEEBERG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Stasjonssvingen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77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965 747 206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VAABENHUSET NYGÅRD AS</a:t>
            </a:r>
          </a:p>
        </p:txBody>
      </p:sp>
    </p:spTree>
  </p:cSld>
  <p:clrMapOvr>
    <a:masterClrMapping xmlns:a="http://schemas.openxmlformats.org/drawingml/2006/main"/>
  </p:clrMapOvr>
</p:sld>
</file>