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0c2df4dde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99c2e7a3446b0"/>
  </p:sldMasterIdLst>
  <p:sldIdLst>
    <p:sldId xmlns:r="http://schemas.openxmlformats.org/officeDocument/2006/relationships" id="256" r:id="R62f2159a914241a0"/>
    <p:sldId xmlns:r="http://schemas.openxmlformats.org/officeDocument/2006/relationships" id="257" r:id="R2e3501984df247f3"/>
    <p:sldId xmlns:r="http://schemas.openxmlformats.org/officeDocument/2006/relationships" id="258" r:id="R70fbc65baec9475d"/>
    <p:sldId xmlns:r="http://schemas.openxmlformats.org/officeDocument/2006/relationships" id="259" r:id="R5bb9904cc4f94b3c"/>
    <p:sldId xmlns:r="http://schemas.openxmlformats.org/officeDocument/2006/relationships" id="260" r:id="Rf6bbea30988c4950"/>
    <p:sldId xmlns:r="http://schemas.openxmlformats.org/officeDocument/2006/relationships" id="261" r:id="Rdf1d4e962ef540ae"/>
    <p:sldId xmlns:r="http://schemas.openxmlformats.org/officeDocument/2006/relationships" id="262" r:id="Reacf579bafa0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99c2e7a3446b0" /><Relationship Type="http://schemas.openxmlformats.org/officeDocument/2006/relationships/slide" Target="/ppt/slides/slide1.xml" Id="R62f2159a914241a0" /><Relationship Type="http://schemas.openxmlformats.org/officeDocument/2006/relationships/slide" Target="/ppt/slides/slide2.xml" Id="R2e3501984df247f3" /><Relationship Type="http://schemas.openxmlformats.org/officeDocument/2006/relationships/slide" Target="/ppt/slides/slide3.xml" Id="R70fbc65baec9475d" /><Relationship Type="http://schemas.openxmlformats.org/officeDocument/2006/relationships/slide" Target="/ppt/slides/slide4.xml" Id="R5bb9904cc4f94b3c" /><Relationship Type="http://schemas.openxmlformats.org/officeDocument/2006/relationships/slide" Target="/ppt/slides/slide5.xml" Id="Rf6bbea30988c4950" /><Relationship Type="http://schemas.openxmlformats.org/officeDocument/2006/relationships/slide" Target="/ppt/slides/slide6.xml" Id="Rdf1d4e962ef540ae" /><Relationship Type="http://schemas.openxmlformats.org/officeDocument/2006/relationships/slide" Target="/ppt/slides/slide7.xml" Id="Reacf579bafa0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f711f43c2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7031815844245" /><Relationship Type="http://schemas.openxmlformats.org/officeDocument/2006/relationships/theme" Target="/ppt/slideMasters/theme/theme1.xml" Id="Ra1f1ed969ec9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703181584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4e6c5b06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8edfbd010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101d241b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47cc5bb5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8d9367a0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1982d53f7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0c54a26b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17 212 355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9 740 359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PER AIMAR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STIG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965 820 310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