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a245a6dad4a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aa7703a1cc4422"/>
  </p:sldMasterIdLst>
  <p:sldIdLst>
    <p:sldId xmlns:r="http://schemas.openxmlformats.org/officeDocument/2006/relationships" id="256" r:id="Rbbb661cff5ba4b3f"/>
    <p:sldId xmlns:r="http://schemas.openxmlformats.org/officeDocument/2006/relationships" id="257" r:id="Rbd2c2a87bf44404b"/>
    <p:sldId xmlns:r="http://schemas.openxmlformats.org/officeDocument/2006/relationships" id="258" r:id="Rde10d0045ffe45c7"/>
    <p:sldId xmlns:r="http://schemas.openxmlformats.org/officeDocument/2006/relationships" id="259" r:id="R2674531ab5d54169"/>
    <p:sldId xmlns:r="http://schemas.openxmlformats.org/officeDocument/2006/relationships" id="260" r:id="R91e42c8591874632"/>
    <p:sldId xmlns:r="http://schemas.openxmlformats.org/officeDocument/2006/relationships" id="261" r:id="R5523866255154f51"/>
    <p:sldId xmlns:r="http://schemas.openxmlformats.org/officeDocument/2006/relationships" id="262" r:id="Rec9729cddb55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a7703a1cc4422" /><Relationship Type="http://schemas.openxmlformats.org/officeDocument/2006/relationships/slide" Target="/ppt/slides/slide1.xml" Id="Rbbb661cff5ba4b3f" /><Relationship Type="http://schemas.openxmlformats.org/officeDocument/2006/relationships/slide" Target="/ppt/slides/slide2.xml" Id="Rbd2c2a87bf44404b" /><Relationship Type="http://schemas.openxmlformats.org/officeDocument/2006/relationships/slide" Target="/ppt/slides/slide3.xml" Id="Rde10d0045ffe45c7" /><Relationship Type="http://schemas.openxmlformats.org/officeDocument/2006/relationships/slide" Target="/ppt/slides/slide4.xml" Id="R2674531ab5d54169" /><Relationship Type="http://schemas.openxmlformats.org/officeDocument/2006/relationships/slide" Target="/ppt/slides/slide5.xml" Id="R91e42c8591874632" /><Relationship Type="http://schemas.openxmlformats.org/officeDocument/2006/relationships/slide" Target="/ppt/slides/slide6.xml" Id="R5523866255154f51" /><Relationship Type="http://schemas.openxmlformats.org/officeDocument/2006/relationships/slide" Target="/ppt/slides/slide7.xml" Id="Rec9729cddb55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021c602c2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245042b324399" /><Relationship Type="http://schemas.openxmlformats.org/officeDocument/2006/relationships/theme" Target="/ppt/slideMasters/theme/theme1.xml" Id="R05130cb316c6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6245042b3243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4728dd46848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b6a037fd741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386a9a35148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0eb9b3cd2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2a118330344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ccd00d38745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afe55861d41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F. KRISTISETER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F. KRISTISETER INVEST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7 477 328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5 895 099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7 053 146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54 462 830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67 897 658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KRISTISETER FINN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CKM INVEST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KRISTISETER MARTIN ANDRE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KRISTISETER LIV KARIN  –  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Isfjordsvegen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18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966 199 695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