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2153dff6ea44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e492d2fa124790"/>
  </p:sldMasterIdLst>
  <p:sldIdLst>
    <p:sldId xmlns:r="http://schemas.openxmlformats.org/officeDocument/2006/relationships" id="256" r:id="R284ed620cd9b474a"/>
    <p:sldId xmlns:r="http://schemas.openxmlformats.org/officeDocument/2006/relationships" id="257" r:id="Rc5414d806b8a4796"/>
    <p:sldId xmlns:r="http://schemas.openxmlformats.org/officeDocument/2006/relationships" id="258" r:id="R90888aec56db411a"/>
    <p:sldId xmlns:r="http://schemas.openxmlformats.org/officeDocument/2006/relationships" id="259" r:id="Rc58920e8eb0f4ffe"/>
    <p:sldId xmlns:r="http://schemas.openxmlformats.org/officeDocument/2006/relationships" id="260" r:id="R6a27fd4930b243cd"/>
    <p:sldId xmlns:r="http://schemas.openxmlformats.org/officeDocument/2006/relationships" id="261" r:id="R3d62dccc23574ea2"/>
    <p:sldId xmlns:r="http://schemas.openxmlformats.org/officeDocument/2006/relationships" id="262" r:id="R870b99e2ce8643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e492d2fa124790" /><Relationship Type="http://schemas.openxmlformats.org/officeDocument/2006/relationships/slide" Target="/ppt/slides/slide1.xml" Id="R284ed620cd9b474a" /><Relationship Type="http://schemas.openxmlformats.org/officeDocument/2006/relationships/slide" Target="/ppt/slides/slide2.xml" Id="Rc5414d806b8a4796" /><Relationship Type="http://schemas.openxmlformats.org/officeDocument/2006/relationships/slide" Target="/ppt/slides/slide3.xml" Id="R90888aec56db411a" /><Relationship Type="http://schemas.openxmlformats.org/officeDocument/2006/relationships/slide" Target="/ppt/slides/slide4.xml" Id="Rc58920e8eb0f4ffe" /><Relationship Type="http://schemas.openxmlformats.org/officeDocument/2006/relationships/slide" Target="/ppt/slides/slide5.xml" Id="R6a27fd4930b243cd" /><Relationship Type="http://schemas.openxmlformats.org/officeDocument/2006/relationships/slide" Target="/ppt/slides/slide6.xml" Id="R3d62dccc23574ea2" /><Relationship Type="http://schemas.openxmlformats.org/officeDocument/2006/relationships/slide" Target="/ppt/slides/slide7.xml" Id="R870b99e2ce8643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91632b8dca4b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a330b3aa842b7" /><Relationship Type="http://schemas.openxmlformats.org/officeDocument/2006/relationships/theme" Target="/ppt/slideMasters/theme/theme1.xml" Id="Rd85bc2d066f740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aa330b3aa842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1c53048174a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ea08874d042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a71e5298f49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e210479f047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b57d3fa914d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0e1eeb27d4e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5077ba48e44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BULL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BULL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8 876 592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8 819 862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8 795 168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59 552 571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69 636 795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JAHRE  –  35,8 %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AUGUST JAHRE  –  12,9 %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CORNELIA ELISABETH JAHRE  –  12,9 %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KNUTSEN  –  12,9 %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KATHARINA JAHRE BENTERMAN  –  12,9 %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JAHRE  –  12,7 %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Strandpromenaden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48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966 206 616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INVEST AS</a:t>
            </a:r>
          </a:p>
        </p:txBody>
      </p:sp>
    </p:spTree>
  </p:cSld>
  <p:clrMapOvr>
    <a:masterClrMapping xmlns:a="http://schemas.openxmlformats.org/drawingml/2006/main"/>
  </p:clrMapOvr>
</p:sld>
</file>