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ab6f656d7440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5b134e0a95496c"/>
  </p:sldMasterIdLst>
  <p:sldIdLst>
    <p:sldId xmlns:r="http://schemas.openxmlformats.org/officeDocument/2006/relationships" id="256" r:id="R7184f5cf6adc4a2f"/>
    <p:sldId xmlns:r="http://schemas.openxmlformats.org/officeDocument/2006/relationships" id="257" r:id="R3ab956a0a5b24a04"/>
    <p:sldId xmlns:r="http://schemas.openxmlformats.org/officeDocument/2006/relationships" id="258" r:id="R9adb99ed82a840eb"/>
    <p:sldId xmlns:r="http://schemas.openxmlformats.org/officeDocument/2006/relationships" id="259" r:id="R10c7f29823b64cce"/>
    <p:sldId xmlns:r="http://schemas.openxmlformats.org/officeDocument/2006/relationships" id="260" r:id="R53feab3a72cc4f64"/>
    <p:sldId xmlns:r="http://schemas.openxmlformats.org/officeDocument/2006/relationships" id="261" r:id="Rc9f39c05b94e4dc2"/>
    <p:sldId xmlns:r="http://schemas.openxmlformats.org/officeDocument/2006/relationships" id="262" r:id="R5a056156f0a04d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b134e0a95496c" /><Relationship Type="http://schemas.openxmlformats.org/officeDocument/2006/relationships/slide" Target="/ppt/slides/slide1.xml" Id="R7184f5cf6adc4a2f" /><Relationship Type="http://schemas.openxmlformats.org/officeDocument/2006/relationships/slide" Target="/ppt/slides/slide2.xml" Id="R3ab956a0a5b24a04" /><Relationship Type="http://schemas.openxmlformats.org/officeDocument/2006/relationships/slide" Target="/ppt/slides/slide3.xml" Id="R9adb99ed82a840eb" /><Relationship Type="http://schemas.openxmlformats.org/officeDocument/2006/relationships/slide" Target="/ppt/slides/slide4.xml" Id="R10c7f29823b64cce" /><Relationship Type="http://schemas.openxmlformats.org/officeDocument/2006/relationships/slide" Target="/ppt/slides/slide5.xml" Id="R53feab3a72cc4f64" /><Relationship Type="http://schemas.openxmlformats.org/officeDocument/2006/relationships/slide" Target="/ppt/slides/slide6.xml" Id="Rc9f39c05b94e4dc2" /><Relationship Type="http://schemas.openxmlformats.org/officeDocument/2006/relationships/slide" Target="/ppt/slides/slide7.xml" Id="R5a056156f0a04d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d1402c31d46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ada36f0454c1c" /><Relationship Type="http://schemas.openxmlformats.org/officeDocument/2006/relationships/theme" Target="/ppt/slideMasters/theme/theme1.xml" Id="Rf435b583e5e042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2ada36f0454c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09fedea9c4f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19c9c24674e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c8b17794841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6c1929f054f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f148440b849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7f6bf04df42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98c46e69c4f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 EIENDOM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2 043 397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1 499 681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2 677 730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9 584 406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23 645 371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ANDREW 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Sandsgata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522391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966 221 933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EIENDOM AS</a:t>
            </a:r>
          </a:p>
        </p:txBody>
      </p:sp>
    </p:spTree>
  </p:cSld>
  <p:clrMapOvr>
    <a:masterClrMapping xmlns:a="http://schemas.openxmlformats.org/drawingml/2006/main"/>
  </p:clrMapOvr>
</p:sld>
</file>