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9cca3c1e9e4e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2997c5749d49d7"/>
  </p:sldMasterIdLst>
  <p:sldIdLst>
    <p:sldId xmlns:r="http://schemas.openxmlformats.org/officeDocument/2006/relationships" id="256" r:id="Re0fd4a9fc993447e"/>
    <p:sldId xmlns:r="http://schemas.openxmlformats.org/officeDocument/2006/relationships" id="257" r:id="R0209f8be5219449c"/>
    <p:sldId xmlns:r="http://schemas.openxmlformats.org/officeDocument/2006/relationships" id="258" r:id="R1d3a915fdfd146e6"/>
    <p:sldId xmlns:r="http://schemas.openxmlformats.org/officeDocument/2006/relationships" id="259" r:id="R62fb6de1ef764189"/>
    <p:sldId xmlns:r="http://schemas.openxmlformats.org/officeDocument/2006/relationships" id="260" r:id="R7ff9635490f041bf"/>
    <p:sldId xmlns:r="http://schemas.openxmlformats.org/officeDocument/2006/relationships" id="261" r:id="R5b41368b843c4830"/>
    <p:sldId xmlns:r="http://schemas.openxmlformats.org/officeDocument/2006/relationships" id="262" r:id="R1415e362398e47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2997c5749d49d7" /><Relationship Type="http://schemas.openxmlformats.org/officeDocument/2006/relationships/slide" Target="/ppt/slides/slide1.xml" Id="Re0fd4a9fc993447e" /><Relationship Type="http://schemas.openxmlformats.org/officeDocument/2006/relationships/slide" Target="/ppt/slides/slide2.xml" Id="R0209f8be5219449c" /><Relationship Type="http://schemas.openxmlformats.org/officeDocument/2006/relationships/slide" Target="/ppt/slides/slide3.xml" Id="R1d3a915fdfd146e6" /><Relationship Type="http://schemas.openxmlformats.org/officeDocument/2006/relationships/slide" Target="/ppt/slides/slide4.xml" Id="R62fb6de1ef764189" /><Relationship Type="http://schemas.openxmlformats.org/officeDocument/2006/relationships/slide" Target="/ppt/slides/slide5.xml" Id="R7ff9635490f041bf" /><Relationship Type="http://schemas.openxmlformats.org/officeDocument/2006/relationships/slide" Target="/ppt/slides/slide6.xml" Id="R5b41368b843c4830" /><Relationship Type="http://schemas.openxmlformats.org/officeDocument/2006/relationships/slide" Target="/ppt/slides/slide7.xml" Id="R1415e362398e47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913ceaccd45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0cc61223d45f3" /><Relationship Type="http://schemas.openxmlformats.org/officeDocument/2006/relationships/theme" Target="/ppt/slideMasters/theme/theme1.xml" Id="Re092d65b440a48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c0cc61223d45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50d12f97f46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fdb161fe140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bbbf70fd24e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6724f38f443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bebcdd1d740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209f766b743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80671f5554d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923 292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923 292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 RAGNAR TORJUUL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Enebakkveien 257B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355718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966 309 679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KMT INVEST AS</a:t>
            </a:r>
          </a:p>
        </p:txBody>
      </p:sp>
    </p:spTree>
  </p:cSld>
  <p:clrMapOvr>
    <a:masterClrMapping xmlns:a="http://schemas.openxmlformats.org/drawingml/2006/main"/>
  </p:clrMapOvr>
</p:sld>
</file>