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1b868206f46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3619ff0b344c1"/>
  </p:sldMasterIdLst>
  <p:sldIdLst>
    <p:sldId xmlns:r="http://schemas.openxmlformats.org/officeDocument/2006/relationships" id="256" r:id="Rda50cc454de34b81"/>
    <p:sldId xmlns:r="http://schemas.openxmlformats.org/officeDocument/2006/relationships" id="257" r:id="Rf4457b434a17483c"/>
    <p:sldId xmlns:r="http://schemas.openxmlformats.org/officeDocument/2006/relationships" id="258" r:id="R735c21aba73c4990"/>
    <p:sldId xmlns:r="http://schemas.openxmlformats.org/officeDocument/2006/relationships" id="259" r:id="R4f4e4c6ecf0748d2"/>
    <p:sldId xmlns:r="http://schemas.openxmlformats.org/officeDocument/2006/relationships" id="260" r:id="R383cf99bdd7040f2"/>
    <p:sldId xmlns:r="http://schemas.openxmlformats.org/officeDocument/2006/relationships" id="261" r:id="Rfd69de83931f4dc5"/>
    <p:sldId xmlns:r="http://schemas.openxmlformats.org/officeDocument/2006/relationships" id="262" r:id="Rdebd86df9905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3619ff0b344c1" /><Relationship Type="http://schemas.openxmlformats.org/officeDocument/2006/relationships/slide" Target="/ppt/slides/slide1.xml" Id="Rda50cc454de34b81" /><Relationship Type="http://schemas.openxmlformats.org/officeDocument/2006/relationships/slide" Target="/ppt/slides/slide2.xml" Id="Rf4457b434a17483c" /><Relationship Type="http://schemas.openxmlformats.org/officeDocument/2006/relationships/slide" Target="/ppt/slides/slide3.xml" Id="R735c21aba73c4990" /><Relationship Type="http://schemas.openxmlformats.org/officeDocument/2006/relationships/slide" Target="/ppt/slides/slide4.xml" Id="R4f4e4c6ecf0748d2" /><Relationship Type="http://schemas.openxmlformats.org/officeDocument/2006/relationships/slide" Target="/ppt/slides/slide5.xml" Id="R383cf99bdd7040f2" /><Relationship Type="http://schemas.openxmlformats.org/officeDocument/2006/relationships/slide" Target="/ppt/slides/slide6.xml" Id="Rfd69de83931f4dc5" /><Relationship Type="http://schemas.openxmlformats.org/officeDocument/2006/relationships/slide" Target="/ppt/slides/slide7.xml" Id="Rdebd86df9905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5195254e4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2c6e4c534447" /><Relationship Type="http://schemas.openxmlformats.org/officeDocument/2006/relationships/theme" Target="/ppt/slideMasters/theme/theme1.xml" Id="R40e6b7a5130b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e2c6e4c53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12743993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ddd68b21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4621e5ce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b43b151a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0d8f8a21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c27987d1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844851ee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