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233a7bc47b43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c9b106d33c4fe0"/>
  </p:sldMasterIdLst>
  <p:sldIdLst>
    <p:sldId xmlns:r="http://schemas.openxmlformats.org/officeDocument/2006/relationships" id="256" r:id="Rd452881687fc4ce5"/>
    <p:sldId xmlns:r="http://schemas.openxmlformats.org/officeDocument/2006/relationships" id="257" r:id="R269c1f2f02524b56"/>
    <p:sldId xmlns:r="http://schemas.openxmlformats.org/officeDocument/2006/relationships" id="258" r:id="Rf59905daa0614de9"/>
    <p:sldId xmlns:r="http://schemas.openxmlformats.org/officeDocument/2006/relationships" id="259" r:id="R1eedddd13365471d"/>
    <p:sldId xmlns:r="http://schemas.openxmlformats.org/officeDocument/2006/relationships" id="260" r:id="R7a45cb6c8ace4034"/>
    <p:sldId xmlns:r="http://schemas.openxmlformats.org/officeDocument/2006/relationships" id="261" r:id="R0915938ae4ae465d"/>
    <p:sldId xmlns:r="http://schemas.openxmlformats.org/officeDocument/2006/relationships" id="262" r:id="R26897cfa0020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9b106d33c4fe0" /><Relationship Type="http://schemas.openxmlformats.org/officeDocument/2006/relationships/slide" Target="/ppt/slides/slide1.xml" Id="Rd452881687fc4ce5" /><Relationship Type="http://schemas.openxmlformats.org/officeDocument/2006/relationships/slide" Target="/ppt/slides/slide2.xml" Id="R269c1f2f02524b56" /><Relationship Type="http://schemas.openxmlformats.org/officeDocument/2006/relationships/slide" Target="/ppt/slides/slide3.xml" Id="Rf59905daa0614de9" /><Relationship Type="http://schemas.openxmlformats.org/officeDocument/2006/relationships/slide" Target="/ppt/slides/slide4.xml" Id="R1eedddd13365471d" /><Relationship Type="http://schemas.openxmlformats.org/officeDocument/2006/relationships/slide" Target="/ppt/slides/slide5.xml" Id="R7a45cb6c8ace4034" /><Relationship Type="http://schemas.openxmlformats.org/officeDocument/2006/relationships/slide" Target="/ppt/slides/slide6.xml" Id="R0915938ae4ae465d" /><Relationship Type="http://schemas.openxmlformats.org/officeDocument/2006/relationships/slide" Target="/ppt/slides/slide7.xml" Id="R26897cfa0020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0e63a4eee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6c4dd4f774ddf" /><Relationship Type="http://schemas.openxmlformats.org/officeDocument/2006/relationships/theme" Target="/ppt/slideMasters/theme/theme1.xml" Id="Rec846e69a9b64e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c6c4dd4f774d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050db6e45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4abd0f86944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bbfcdab0545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afba04ae54b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0e15a6b6640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805317d8c4d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de95b250943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ALTO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ALTO ACCOUNTING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417 617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−155 305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BOGSTRAND BUSINESS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Bogstrand, Lyngrabben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966 456 108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ALTO ACCOUNTING AS</a:t>
            </a:r>
          </a:p>
        </p:txBody>
      </p:sp>
    </p:spTree>
  </p:cSld>
  <p:clrMapOvr>
    <a:masterClrMapping xmlns:a="http://schemas.openxmlformats.org/drawingml/2006/main"/>
  </p:clrMapOvr>
</p:sld>
</file>