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14f681b9542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b415e58504a7d"/>
  </p:sldMasterIdLst>
  <p:sldIdLst>
    <p:sldId xmlns:r="http://schemas.openxmlformats.org/officeDocument/2006/relationships" id="256" r:id="R42b016a450d948ca"/>
    <p:sldId xmlns:r="http://schemas.openxmlformats.org/officeDocument/2006/relationships" id="257" r:id="R9486ae1da06a4eb8"/>
    <p:sldId xmlns:r="http://schemas.openxmlformats.org/officeDocument/2006/relationships" id="258" r:id="R24d7c89a64614439"/>
    <p:sldId xmlns:r="http://schemas.openxmlformats.org/officeDocument/2006/relationships" id="259" r:id="R03f678b7fc9f4727"/>
    <p:sldId xmlns:r="http://schemas.openxmlformats.org/officeDocument/2006/relationships" id="260" r:id="R8a2ded0515224b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b415e58504a7d" /><Relationship Type="http://schemas.openxmlformats.org/officeDocument/2006/relationships/slide" Target="/ppt/slides/slide1.xml" Id="R42b016a450d948ca" /><Relationship Type="http://schemas.openxmlformats.org/officeDocument/2006/relationships/slide" Target="/ppt/slides/slide2.xml" Id="R9486ae1da06a4eb8" /><Relationship Type="http://schemas.openxmlformats.org/officeDocument/2006/relationships/slide" Target="/ppt/slides/slide3.xml" Id="R24d7c89a64614439" /><Relationship Type="http://schemas.openxmlformats.org/officeDocument/2006/relationships/slide" Target="/ppt/slides/slide4.xml" Id="R03f678b7fc9f4727" /><Relationship Type="http://schemas.openxmlformats.org/officeDocument/2006/relationships/slide" Target="/ppt/slides/slide5.xml" Id="R8a2ded0515224b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c8e11081d4f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e5572a1c649e3" /><Relationship Type="http://schemas.openxmlformats.org/officeDocument/2006/relationships/theme" Target="/ppt/slideMasters/theme/theme1.xml" Id="R798d08aead57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e5572a1c649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1644667e2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f608f3289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9fd3ccc26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6ad4eba2b49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10b25ea8c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