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c7febe03174b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477b24e3d74f41"/>
  </p:sldMasterIdLst>
  <p:sldIdLst>
    <p:sldId xmlns:r="http://schemas.openxmlformats.org/officeDocument/2006/relationships" id="256" r:id="Re1560e9448404626"/>
    <p:sldId xmlns:r="http://schemas.openxmlformats.org/officeDocument/2006/relationships" id="257" r:id="R2da23eed510546a7"/>
    <p:sldId xmlns:r="http://schemas.openxmlformats.org/officeDocument/2006/relationships" id="258" r:id="Rd31e94aa73ba4121"/>
    <p:sldId xmlns:r="http://schemas.openxmlformats.org/officeDocument/2006/relationships" id="259" r:id="Rfeaac58a4ecb4e44"/>
    <p:sldId xmlns:r="http://schemas.openxmlformats.org/officeDocument/2006/relationships" id="260" r:id="R7af502ee8ea846df"/>
    <p:sldId xmlns:r="http://schemas.openxmlformats.org/officeDocument/2006/relationships" id="261" r:id="Rff4bd376e2df4d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477b24e3d74f41" /><Relationship Type="http://schemas.openxmlformats.org/officeDocument/2006/relationships/slide" Target="/ppt/slides/slide1.xml" Id="Re1560e9448404626" /><Relationship Type="http://schemas.openxmlformats.org/officeDocument/2006/relationships/slide" Target="/ppt/slides/slide2.xml" Id="R2da23eed510546a7" /><Relationship Type="http://schemas.openxmlformats.org/officeDocument/2006/relationships/slide" Target="/ppt/slides/slide3.xml" Id="Rd31e94aa73ba4121" /><Relationship Type="http://schemas.openxmlformats.org/officeDocument/2006/relationships/slide" Target="/ppt/slides/slide4.xml" Id="Rfeaac58a4ecb4e44" /><Relationship Type="http://schemas.openxmlformats.org/officeDocument/2006/relationships/slide" Target="/ppt/slides/slide5.xml" Id="R7af502ee8ea846df" /><Relationship Type="http://schemas.openxmlformats.org/officeDocument/2006/relationships/slide" Target="/ppt/slides/slide6.xml" Id="Rff4bd376e2df4d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31692ffb2c48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4ff5b5bdd46f8" /><Relationship Type="http://schemas.openxmlformats.org/officeDocument/2006/relationships/theme" Target="/ppt/slideMasters/theme/theme1.xml" Id="R4532de80ab7344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f4ff5b5bdd46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ed5e80c4b649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07f9c3958b46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677b8f1dab46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6b2e5a58f44e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70226f38394f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8027816ca641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SIVA - SELSKAPET FOR INDUSTRIVEKST SF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SIVA - SELSKAPET FOR INDUSTRIVEKST SF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SIVA - SELSKAPET FOR INDUSTRIVEKST SF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SIVA - SELSKAPET FOR INDUSTRIVEKST SF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SIVA - SELSKAPET FOR INDUSTRIVEKST SF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SIVA - SELSKAPET FOR INDUSTRIVEKST SF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118 054 000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1 762 000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148 359 000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2 340 101 000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3 663 943 000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SIVA - SELSKAPET FOR INDUSTRIVEKST SF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Professor Brochs 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firmapost@siva.no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www.siva.no/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966 703 032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SIVA - SELSKAPET FOR INDUSTRIVEKST SF</a:t>
            </a:r>
          </a:p>
        </p:txBody>
      </p:sp>
    </p:spTree>
  </p:cSld>
  <p:clrMapOvr>
    <a:masterClrMapping xmlns:a="http://schemas.openxmlformats.org/drawingml/2006/main"/>
  </p:clrMapOvr>
</p:sld>
</file>