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47f7299b0f7446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ef40644be344f2"/>
  </p:sldMasterIdLst>
  <p:sldIdLst>
    <p:sldId xmlns:r="http://schemas.openxmlformats.org/officeDocument/2006/relationships" id="256" r:id="Rbeb016414ed14d7b"/>
    <p:sldId xmlns:r="http://schemas.openxmlformats.org/officeDocument/2006/relationships" id="257" r:id="R71e2b184327e4e1b"/>
    <p:sldId xmlns:r="http://schemas.openxmlformats.org/officeDocument/2006/relationships" id="258" r:id="Rc777f24a62eb4dc8"/>
    <p:sldId xmlns:r="http://schemas.openxmlformats.org/officeDocument/2006/relationships" id="259" r:id="Rc5f3e7de6d1341dc"/>
    <p:sldId xmlns:r="http://schemas.openxmlformats.org/officeDocument/2006/relationships" id="260" r:id="R986864bd76704a02"/>
    <p:sldId xmlns:r="http://schemas.openxmlformats.org/officeDocument/2006/relationships" id="261" r:id="R91c20151f8314e6a"/>
    <p:sldId xmlns:r="http://schemas.openxmlformats.org/officeDocument/2006/relationships" id="262" r:id="R69649cdfc8cc4bb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ef40644be344f2" /><Relationship Type="http://schemas.openxmlformats.org/officeDocument/2006/relationships/slide" Target="/ppt/slides/slide1.xml" Id="Rbeb016414ed14d7b" /><Relationship Type="http://schemas.openxmlformats.org/officeDocument/2006/relationships/slide" Target="/ppt/slides/slide2.xml" Id="R71e2b184327e4e1b" /><Relationship Type="http://schemas.openxmlformats.org/officeDocument/2006/relationships/slide" Target="/ppt/slides/slide3.xml" Id="Rc777f24a62eb4dc8" /><Relationship Type="http://schemas.openxmlformats.org/officeDocument/2006/relationships/slide" Target="/ppt/slides/slide4.xml" Id="Rc5f3e7de6d1341dc" /><Relationship Type="http://schemas.openxmlformats.org/officeDocument/2006/relationships/slide" Target="/ppt/slides/slide5.xml" Id="R986864bd76704a02" /><Relationship Type="http://schemas.openxmlformats.org/officeDocument/2006/relationships/slide" Target="/ppt/slides/slide6.xml" Id="R91c20151f8314e6a" /><Relationship Type="http://schemas.openxmlformats.org/officeDocument/2006/relationships/slide" Target="/ppt/slides/slide7.xml" Id="R69649cdfc8cc4bb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01a235ef94445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8d270269d4467c" /><Relationship Type="http://schemas.openxmlformats.org/officeDocument/2006/relationships/theme" Target="/ppt/slideMasters/theme/theme1.xml" Id="R9e28d6f984a941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8d270269d446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e21cb5c9d4b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586adb9f84ba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d02171ce6541c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2390072314f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6d43f77e5348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6c24eaad44f6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acb88e657e45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MORTEN ODDEN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ODDEN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−246 732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10 237 943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23 074 509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ODDEN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ODDEN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Rognerudveien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966 800 887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MORTEN ODDEN AS</a:t>
            </a:r>
          </a:p>
        </p:txBody>
      </p:sp>
    </p:spTree>
  </p:cSld>
  <p:clrMapOvr>
    <a:masterClrMapping xmlns:a="http://schemas.openxmlformats.org/drawingml/2006/main"/>
  </p:clrMapOvr>
</p:sld>
</file>