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93d29fba5f4f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280481eb4a4a15"/>
  </p:sldMasterIdLst>
  <p:sldIdLst>
    <p:sldId xmlns:r="http://schemas.openxmlformats.org/officeDocument/2006/relationships" id="256" r:id="R0a44d03eaf4d4a9f"/>
    <p:sldId xmlns:r="http://schemas.openxmlformats.org/officeDocument/2006/relationships" id="257" r:id="R57c82016344d437c"/>
    <p:sldId xmlns:r="http://schemas.openxmlformats.org/officeDocument/2006/relationships" id="258" r:id="Ra71634fb358d4c8f"/>
    <p:sldId xmlns:r="http://schemas.openxmlformats.org/officeDocument/2006/relationships" id="259" r:id="Reb241466ab8a4aad"/>
    <p:sldId xmlns:r="http://schemas.openxmlformats.org/officeDocument/2006/relationships" id="260" r:id="R10c40711ccf946da"/>
    <p:sldId xmlns:r="http://schemas.openxmlformats.org/officeDocument/2006/relationships" id="261" r:id="Rbe1f8a33412043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80481eb4a4a15" /><Relationship Type="http://schemas.openxmlformats.org/officeDocument/2006/relationships/slide" Target="/ppt/slides/slide1.xml" Id="R0a44d03eaf4d4a9f" /><Relationship Type="http://schemas.openxmlformats.org/officeDocument/2006/relationships/slide" Target="/ppt/slides/slide2.xml" Id="R57c82016344d437c" /><Relationship Type="http://schemas.openxmlformats.org/officeDocument/2006/relationships/slide" Target="/ppt/slides/slide3.xml" Id="Ra71634fb358d4c8f" /><Relationship Type="http://schemas.openxmlformats.org/officeDocument/2006/relationships/slide" Target="/ppt/slides/slide4.xml" Id="Reb241466ab8a4aad" /><Relationship Type="http://schemas.openxmlformats.org/officeDocument/2006/relationships/slide" Target="/ppt/slides/slide5.xml" Id="R10c40711ccf946da" /><Relationship Type="http://schemas.openxmlformats.org/officeDocument/2006/relationships/slide" Target="/ppt/slides/slide6.xml" Id="Rbe1f8a33412043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28ce9fbab740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a1f51d1484458" /><Relationship Type="http://schemas.openxmlformats.org/officeDocument/2006/relationships/theme" Target="/ppt/slideMasters/theme/theme1.xml" Id="R4365be28c1d74a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8a1f51d14844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72545e5904b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2ee2f3bd247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39a857b8342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3c25b9f7941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ba18ebe8842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b0ab923a640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21 952 723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263 593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20 424 903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33 162 021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21 45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966 804 130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