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de361878b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1cd277a884bba"/>
  </p:sldMasterIdLst>
  <p:sldIdLst>
    <p:sldId xmlns:r="http://schemas.openxmlformats.org/officeDocument/2006/relationships" id="256" r:id="Rab9d31a0ca6947b6"/>
    <p:sldId xmlns:r="http://schemas.openxmlformats.org/officeDocument/2006/relationships" id="257" r:id="Rf3c9f24a463e46bf"/>
    <p:sldId xmlns:r="http://schemas.openxmlformats.org/officeDocument/2006/relationships" id="258" r:id="R94f8ee9b7aba4b16"/>
    <p:sldId xmlns:r="http://schemas.openxmlformats.org/officeDocument/2006/relationships" id="259" r:id="R4863f88ab70c4354"/>
    <p:sldId xmlns:r="http://schemas.openxmlformats.org/officeDocument/2006/relationships" id="260" r:id="Rb1540544b35040f9"/>
    <p:sldId xmlns:r="http://schemas.openxmlformats.org/officeDocument/2006/relationships" id="261" r:id="Re9217aaccc8145bc"/>
    <p:sldId xmlns:r="http://schemas.openxmlformats.org/officeDocument/2006/relationships" id="262" r:id="R3da67dd273c3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1cd277a884bba" /><Relationship Type="http://schemas.openxmlformats.org/officeDocument/2006/relationships/slide" Target="/ppt/slides/slide1.xml" Id="Rab9d31a0ca6947b6" /><Relationship Type="http://schemas.openxmlformats.org/officeDocument/2006/relationships/slide" Target="/ppt/slides/slide2.xml" Id="Rf3c9f24a463e46bf" /><Relationship Type="http://schemas.openxmlformats.org/officeDocument/2006/relationships/slide" Target="/ppt/slides/slide3.xml" Id="R94f8ee9b7aba4b16" /><Relationship Type="http://schemas.openxmlformats.org/officeDocument/2006/relationships/slide" Target="/ppt/slides/slide4.xml" Id="R4863f88ab70c4354" /><Relationship Type="http://schemas.openxmlformats.org/officeDocument/2006/relationships/slide" Target="/ppt/slides/slide5.xml" Id="Rb1540544b35040f9" /><Relationship Type="http://schemas.openxmlformats.org/officeDocument/2006/relationships/slide" Target="/ppt/slides/slide6.xml" Id="Re9217aaccc8145bc" /><Relationship Type="http://schemas.openxmlformats.org/officeDocument/2006/relationships/slide" Target="/ppt/slides/slide7.xml" Id="R3da67dd273c3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aa90ca6e8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03fb284e04341" /><Relationship Type="http://schemas.openxmlformats.org/officeDocument/2006/relationships/theme" Target="/ppt/slideMasters/theme/theme1.xml" Id="Rf195c4f19bb5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03fb284e0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e1a695733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f9768b76b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8a8d9dc0d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eaaa0231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46ea6307e46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671eac0c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81113652746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CONSULT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1 214 893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3 262 362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ASLAND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CLASEN BIRGITTE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HELENE LUND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