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d0b85a053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732c140a24386"/>
  </p:sldMasterIdLst>
  <p:sldIdLst>
    <p:sldId xmlns:r="http://schemas.openxmlformats.org/officeDocument/2006/relationships" id="256" r:id="Rc76e60aa574c4c78"/>
    <p:sldId xmlns:r="http://schemas.openxmlformats.org/officeDocument/2006/relationships" id="257" r:id="Rc1194ee1ae6e4d00"/>
    <p:sldId xmlns:r="http://schemas.openxmlformats.org/officeDocument/2006/relationships" id="258" r:id="R4323544dc130423b"/>
    <p:sldId xmlns:r="http://schemas.openxmlformats.org/officeDocument/2006/relationships" id="259" r:id="R33a744e2082543c3"/>
    <p:sldId xmlns:r="http://schemas.openxmlformats.org/officeDocument/2006/relationships" id="260" r:id="R125129d9ef71427f"/>
    <p:sldId xmlns:r="http://schemas.openxmlformats.org/officeDocument/2006/relationships" id="261" r:id="R3933902fb0e3438c"/>
    <p:sldId xmlns:r="http://schemas.openxmlformats.org/officeDocument/2006/relationships" id="262" r:id="R866820eb3db1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732c140a24386" /><Relationship Type="http://schemas.openxmlformats.org/officeDocument/2006/relationships/slide" Target="/ppt/slides/slide1.xml" Id="Rc76e60aa574c4c78" /><Relationship Type="http://schemas.openxmlformats.org/officeDocument/2006/relationships/slide" Target="/ppt/slides/slide2.xml" Id="Rc1194ee1ae6e4d00" /><Relationship Type="http://schemas.openxmlformats.org/officeDocument/2006/relationships/slide" Target="/ppt/slides/slide3.xml" Id="R4323544dc130423b" /><Relationship Type="http://schemas.openxmlformats.org/officeDocument/2006/relationships/slide" Target="/ppt/slides/slide4.xml" Id="R33a744e2082543c3" /><Relationship Type="http://schemas.openxmlformats.org/officeDocument/2006/relationships/slide" Target="/ppt/slides/slide5.xml" Id="R125129d9ef71427f" /><Relationship Type="http://schemas.openxmlformats.org/officeDocument/2006/relationships/slide" Target="/ppt/slides/slide6.xml" Id="R3933902fb0e3438c" /><Relationship Type="http://schemas.openxmlformats.org/officeDocument/2006/relationships/slide" Target="/ppt/slides/slide7.xml" Id="R866820eb3db1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6f0488823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99f5bb25499a" /><Relationship Type="http://schemas.openxmlformats.org/officeDocument/2006/relationships/theme" Target="/ppt/slideMasters/theme/theme1.xml" Id="R0820c43dbf8d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c99f5bb25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25a3d00d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a2457848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dc95d304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22407c40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458e578d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31c0a4e3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e54a1177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