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a9d406a4ac49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8a6b1a08c14684"/>
  </p:sldMasterIdLst>
  <p:sldIdLst>
    <p:sldId xmlns:r="http://schemas.openxmlformats.org/officeDocument/2006/relationships" id="256" r:id="Rc0b56d933782417e"/>
    <p:sldId xmlns:r="http://schemas.openxmlformats.org/officeDocument/2006/relationships" id="257" r:id="R8eb7831f0efb41ad"/>
    <p:sldId xmlns:r="http://schemas.openxmlformats.org/officeDocument/2006/relationships" id="258" r:id="Rabcd4b85c5f64b9b"/>
    <p:sldId xmlns:r="http://schemas.openxmlformats.org/officeDocument/2006/relationships" id="259" r:id="R9572f54648d64862"/>
    <p:sldId xmlns:r="http://schemas.openxmlformats.org/officeDocument/2006/relationships" id="260" r:id="R9ecb391664af46ad"/>
    <p:sldId xmlns:r="http://schemas.openxmlformats.org/officeDocument/2006/relationships" id="261" r:id="R1a6809a19e5b4795"/>
    <p:sldId xmlns:r="http://schemas.openxmlformats.org/officeDocument/2006/relationships" id="262" r:id="Re0021fe428384a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8a6b1a08c14684" /><Relationship Type="http://schemas.openxmlformats.org/officeDocument/2006/relationships/slide" Target="/ppt/slides/slide1.xml" Id="Rc0b56d933782417e" /><Relationship Type="http://schemas.openxmlformats.org/officeDocument/2006/relationships/slide" Target="/ppt/slides/slide2.xml" Id="R8eb7831f0efb41ad" /><Relationship Type="http://schemas.openxmlformats.org/officeDocument/2006/relationships/slide" Target="/ppt/slides/slide3.xml" Id="Rabcd4b85c5f64b9b" /><Relationship Type="http://schemas.openxmlformats.org/officeDocument/2006/relationships/slide" Target="/ppt/slides/slide4.xml" Id="R9572f54648d64862" /><Relationship Type="http://schemas.openxmlformats.org/officeDocument/2006/relationships/slide" Target="/ppt/slides/slide5.xml" Id="R9ecb391664af46ad" /><Relationship Type="http://schemas.openxmlformats.org/officeDocument/2006/relationships/slide" Target="/ppt/slides/slide6.xml" Id="R1a6809a19e5b4795" /><Relationship Type="http://schemas.openxmlformats.org/officeDocument/2006/relationships/slide" Target="/ppt/slides/slide7.xml" Id="Re0021fe428384a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b9e80e52c049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80e1f2992405d" /><Relationship Type="http://schemas.openxmlformats.org/officeDocument/2006/relationships/theme" Target="/ppt/slideMasters/theme/theme1.xml" Id="R3bf82e35617840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380e1f299240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bbdb0a31148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9a0e461bd41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2e46a849a4a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906e80f9a46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9fc5d3d8b44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678c4c7834b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0f1c712af4b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OPTIMERA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OPTIMERA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11 234 149 000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−45 813 000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−163 497 000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1 765 285 000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5 396 527 000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DAHL A/S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Aker vei 260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16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www.optimera.no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967 013 056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OPTIMERA AS</a:t>
            </a:r>
          </a:p>
        </p:txBody>
      </p:sp>
    </p:spTree>
  </p:cSld>
  <p:clrMapOvr>
    <a:masterClrMapping xmlns:a="http://schemas.openxmlformats.org/drawingml/2006/main"/>
  </p:clrMapOvr>
</p:sld>
</file>