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a03cdd9a0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f9bd77dd3431b"/>
  </p:sldMasterIdLst>
  <p:sldIdLst>
    <p:sldId xmlns:r="http://schemas.openxmlformats.org/officeDocument/2006/relationships" id="256" r:id="Receb8397214c4954"/>
    <p:sldId xmlns:r="http://schemas.openxmlformats.org/officeDocument/2006/relationships" id="257" r:id="R106091d5c0114026"/>
    <p:sldId xmlns:r="http://schemas.openxmlformats.org/officeDocument/2006/relationships" id="258" r:id="Rafab22be9b0947dc"/>
    <p:sldId xmlns:r="http://schemas.openxmlformats.org/officeDocument/2006/relationships" id="259" r:id="R9c76be71faa34613"/>
    <p:sldId xmlns:r="http://schemas.openxmlformats.org/officeDocument/2006/relationships" id="260" r:id="R8589fb2a141a4e85"/>
    <p:sldId xmlns:r="http://schemas.openxmlformats.org/officeDocument/2006/relationships" id="261" r:id="R59e00c3acdaa4a3d"/>
    <p:sldId xmlns:r="http://schemas.openxmlformats.org/officeDocument/2006/relationships" id="262" r:id="R7e6cf97b612c4b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f9bd77dd3431b" /><Relationship Type="http://schemas.openxmlformats.org/officeDocument/2006/relationships/slide" Target="/ppt/slides/slide1.xml" Id="Receb8397214c4954" /><Relationship Type="http://schemas.openxmlformats.org/officeDocument/2006/relationships/slide" Target="/ppt/slides/slide2.xml" Id="R106091d5c0114026" /><Relationship Type="http://schemas.openxmlformats.org/officeDocument/2006/relationships/slide" Target="/ppt/slides/slide3.xml" Id="Rafab22be9b0947dc" /><Relationship Type="http://schemas.openxmlformats.org/officeDocument/2006/relationships/slide" Target="/ppt/slides/slide4.xml" Id="R9c76be71faa34613" /><Relationship Type="http://schemas.openxmlformats.org/officeDocument/2006/relationships/slide" Target="/ppt/slides/slide5.xml" Id="R8589fb2a141a4e85" /><Relationship Type="http://schemas.openxmlformats.org/officeDocument/2006/relationships/slide" Target="/ppt/slides/slide6.xml" Id="R59e00c3acdaa4a3d" /><Relationship Type="http://schemas.openxmlformats.org/officeDocument/2006/relationships/slide" Target="/ppt/slides/slide7.xml" Id="R7e6cf97b612c4b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1417e73a2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d3a34f824e57" /><Relationship Type="http://schemas.openxmlformats.org/officeDocument/2006/relationships/theme" Target="/ppt/slideMasters/theme/theme1.xml" Id="R8a2c2ea7e42d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bd3a34f824e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a926998bf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6da39ce21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4cdf12621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d36685945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7eaafba6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dbe5135d0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a466a6f3f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STENER HEPSØ FISKEBÅTREDERI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 HEPSØ FISKEBÅTREDERI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47 356 593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15 469 349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68 139 826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110 743 805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 –  59,8 %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HEPSØ TRYGVE STENER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72577891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967 066 877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