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5d39f81c9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5e77635784877"/>
  </p:sldMasterIdLst>
  <p:sldIdLst>
    <p:sldId xmlns:r="http://schemas.openxmlformats.org/officeDocument/2006/relationships" id="256" r:id="R1998cc922af447c0"/>
    <p:sldId xmlns:r="http://schemas.openxmlformats.org/officeDocument/2006/relationships" id="257" r:id="Rc754f340adfb4e60"/>
    <p:sldId xmlns:r="http://schemas.openxmlformats.org/officeDocument/2006/relationships" id="258" r:id="Rdf86553e75c34adc"/>
    <p:sldId xmlns:r="http://schemas.openxmlformats.org/officeDocument/2006/relationships" id="259" r:id="Rca004d1867544c74"/>
    <p:sldId xmlns:r="http://schemas.openxmlformats.org/officeDocument/2006/relationships" id="260" r:id="R878b6258dfb2448f"/>
    <p:sldId xmlns:r="http://schemas.openxmlformats.org/officeDocument/2006/relationships" id="261" r:id="R99097d875b0247e1"/>
    <p:sldId xmlns:r="http://schemas.openxmlformats.org/officeDocument/2006/relationships" id="262" r:id="R09260519f4ef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5e77635784877" /><Relationship Type="http://schemas.openxmlformats.org/officeDocument/2006/relationships/slide" Target="/ppt/slides/slide1.xml" Id="R1998cc922af447c0" /><Relationship Type="http://schemas.openxmlformats.org/officeDocument/2006/relationships/slide" Target="/ppt/slides/slide2.xml" Id="Rc754f340adfb4e60" /><Relationship Type="http://schemas.openxmlformats.org/officeDocument/2006/relationships/slide" Target="/ppt/slides/slide3.xml" Id="Rdf86553e75c34adc" /><Relationship Type="http://schemas.openxmlformats.org/officeDocument/2006/relationships/slide" Target="/ppt/slides/slide4.xml" Id="Rca004d1867544c74" /><Relationship Type="http://schemas.openxmlformats.org/officeDocument/2006/relationships/slide" Target="/ppt/slides/slide5.xml" Id="R878b6258dfb2448f" /><Relationship Type="http://schemas.openxmlformats.org/officeDocument/2006/relationships/slide" Target="/ppt/slides/slide6.xml" Id="R99097d875b0247e1" /><Relationship Type="http://schemas.openxmlformats.org/officeDocument/2006/relationships/slide" Target="/ppt/slides/slide7.xml" Id="R09260519f4ef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c30d761c2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b6eac50f4094" /><Relationship Type="http://schemas.openxmlformats.org/officeDocument/2006/relationships/theme" Target="/ppt/slideMasters/theme/theme1.xml" Id="Rc9d82beb8e3a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eb6eac50f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9016a5b66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606a60e8c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a41f018f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ce43122c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f8e04516b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6de266ec8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a06079828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ØSTFOLD AKERSHUS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ØSTFOLD AKERSHUS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51 642 964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3 339 928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25 189 371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97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post@vigres.no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www.vigres.no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967 122 610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ØSTFOLD AKERSHUS AS</a:t>
            </a:r>
          </a:p>
        </p:txBody>
      </p:sp>
    </p:spTree>
  </p:cSld>
  <p:clrMapOvr>
    <a:masterClrMapping xmlns:a="http://schemas.openxmlformats.org/drawingml/2006/main"/>
  </p:clrMapOvr>
</p:sld>
</file>