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0b31a1789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1d109728945ee"/>
  </p:sldMasterIdLst>
  <p:sldIdLst>
    <p:sldId xmlns:r="http://schemas.openxmlformats.org/officeDocument/2006/relationships" id="256" r:id="Ra7258f985f0c415b"/>
    <p:sldId xmlns:r="http://schemas.openxmlformats.org/officeDocument/2006/relationships" id="257" r:id="Raa561b5df44042a9"/>
    <p:sldId xmlns:r="http://schemas.openxmlformats.org/officeDocument/2006/relationships" id="258" r:id="R1e5895bec4ef48fc"/>
    <p:sldId xmlns:r="http://schemas.openxmlformats.org/officeDocument/2006/relationships" id="259" r:id="R9948a46719334eb3"/>
    <p:sldId xmlns:r="http://schemas.openxmlformats.org/officeDocument/2006/relationships" id="260" r:id="R6f6d36afc816457e"/>
    <p:sldId xmlns:r="http://schemas.openxmlformats.org/officeDocument/2006/relationships" id="261" r:id="R8f9c56babea94d1d"/>
    <p:sldId xmlns:r="http://schemas.openxmlformats.org/officeDocument/2006/relationships" id="262" r:id="Rca053f0bae7b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1d109728945ee" /><Relationship Type="http://schemas.openxmlformats.org/officeDocument/2006/relationships/slide" Target="/ppt/slides/slide1.xml" Id="Ra7258f985f0c415b" /><Relationship Type="http://schemas.openxmlformats.org/officeDocument/2006/relationships/slide" Target="/ppt/slides/slide2.xml" Id="Raa561b5df44042a9" /><Relationship Type="http://schemas.openxmlformats.org/officeDocument/2006/relationships/slide" Target="/ppt/slides/slide3.xml" Id="R1e5895bec4ef48fc" /><Relationship Type="http://schemas.openxmlformats.org/officeDocument/2006/relationships/slide" Target="/ppt/slides/slide4.xml" Id="R9948a46719334eb3" /><Relationship Type="http://schemas.openxmlformats.org/officeDocument/2006/relationships/slide" Target="/ppt/slides/slide5.xml" Id="R6f6d36afc816457e" /><Relationship Type="http://schemas.openxmlformats.org/officeDocument/2006/relationships/slide" Target="/ppt/slides/slide6.xml" Id="R8f9c56babea94d1d" /><Relationship Type="http://schemas.openxmlformats.org/officeDocument/2006/relationships/slide" Target="/ppt/slides/slide7.xml" Id="Rca053f0bae7b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d50807424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af5a39ea4f5b" /><Relationship Type="http://schemas.openxmlformats.org/officeDocument/2006/relationships/theme" Target="/ppt/slideMasters/theme/theme1.xml" Id="R7f31dfa78fb8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4af5a39ea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bb98eddb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329c4f70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fc1cbf94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014778d26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fac767a0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fb1495f0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d5f39b7f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