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053d26bf3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3e80b6cec4bd3"/>
  </p:sldMasterIdLst>
  <p:sldIdLst>
    <p:sldId xmlns:r="http://schemas.openxmlformats.org/officeDocument/2006/relationships" id="256" r:id="R44a6d97d2a964e6b"/>
    <p:sldId xmlns:r="http://schemas.openxmlformats.org/officeDocument/2006/relationships" id="257" r:id="R6f8d1cf945564d4f"/>
    <p:sldId xmlns:r="http://schemas.openxmlformats.org/officeDocument/2006/relationships" id="258" r:id="R8ae9165ebeca414e"/>
    <p:sldId xmlns:r="http://schemas.openxmlformats.org/officeDocument/2006/relationships" id="259" r:id="R80fe637ec42d4a08"/>
    <p:sldId xmlns:r="http://schemas.openxmlformats.org/officeDocument/2006/relationships" id="260" r:id="R8139384c05ec4764"/>
    <p:sldId xmlns:r="http://schemas.openxmlformats.org/officeDocument/2006/relationships" id="261" r:id="Rf58b50c7bce7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3e80b6cec4bd3" /><Relationship Type="http://schemas.openxmlformats.org/officeDocument/2006/relationships/slide" Target="/ppt/slides/slide1.xml" Id="R44a6d97d2a964e6b" /><Relationship Type="http://schemas.openxmlformats.org/officeDocument/2006/relationships/slide" Target="/ppt/slides/slide2.xml" Id="R6f8d1cf945564d4f" /><Relationship Type="http://schemas.openxmlformats.org/officeDocument/2006/relationships/slide" Target="/ppt/slides/slide3.xml" Id="R8ae9165ebeca414e" /><Relationship Type="http://schemas.openxmlformats.org/officeDocument/2006/relationships/slide" Target="/ppt/slides/slide4.xml" Id="R80fe637ec42d4a08" /><Relationship Type="http://schemas.openxmlformats.org/officeDocument/2006/relationships/slide" Target="/ppt/slides/slide5.xml" Id="R8139384c05ec4764" /><Relationship Type="http://schemas.openxmlformats.org/officeDocument/2006/relationships/slide" Target="/ppt/slides/slide6.xml" Id="Rf58b50c7bce7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4f50818f2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0f121f00437d" /><Relationship Type="http://schemas.openxmlformats.org/officeDocument/2006/relationships/theme" Target="/ppt/slideMasters/theme/theme1.xml" Id="R3372de22ae2f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b0f121f00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bb84ef8f3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98b3066d3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389fecca9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e9c8f1fa0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bc845109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607d983ff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INNLANDET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INNLANDET SA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4 823 226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13 345 656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okoraad.no/avdelingskontor/statsautorisert-regnskapsforer-okorad-innlandet/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967 282 774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