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740aba537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8c2b21e5e40c0"/>
  </p:sldMasterIdLst>
  <p:sldIdLst>
    <p:sldId xmlns:r="http://schemas.openxmlformats.org/officeDocument/2006/relationships" id="256" r:id="R808193472ed2458b"/>
    <p:sldId xmlns:r="http://schemas.openxmlformats.org/officeDocument/2006/relationships" id="257" r:id="R8956990f15f84440"/>
    <p:sldId xmlns:r="http://schemas.openxmlformats.org/officeDocument/2006/relationships" id="258" r:id="R1df18186b3a549c2"/>
    <p:sldId xmlns:r="http://schemas.openxmlformats.org/officeDocument/2006/relationships" id="259" r:id="R25b87f7e813e4a72"/>
    <p:sldId xmlns:r="http://schemas.openxmlformats.org/officeDocument/2006/relationships" id="260" r:id="R632fb07b947f4882"/>
    <p:sldId xmlns:r="http://schemas.openxmlformats.org/officeDocument/2006/relationships" id="261" r:id="R0838d87521f44b3b"/>
    <p:sldId xmlns:r="http://schemas.openxmlformats.org/officeDocument/2006/relationships" id="262" r:id="R8046b79eebf6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8c2b21e5e40c0" /><Relationship Type="http://schemas.openxmlformats.org/officeDocument/2006/relationships/slide" Target="/ppt/slides/slide1.xml" Id="R808193472ed2458b" /><Relationship Type="http://schemas.openxmlformats.org/officeDocument/2006/relationships/slide" Target="/ppt/slides/slide2.xml" Id="R8956990f15f84440" /><Relationship Type="http://schemas.openxmlformats.org/officeDocument/2006/relationships/slide" Target="/ppt/slides/slide3.xml" Id="R1df18186b3a549c2" /><Relationship Type="http://schemas.openxmlformats.org/officeDocument/2006/relationships/slide" Target="/ppt/slides/slide4.xml" Id="R25b87f7e813e4a72" /><Relationship Type="http://schemas.openxmlformats.org/officeDocument/2006/relationships/slide" Target="/ppt/slides/slide5.xml" Id="R632fb07b947f4882" /><Relationship Type="http://schemas.openxmlformats.org/officeDocument/2006/relationships/slide" Target="/ppt/slides/slide6.xml" Id="R0838d87521f44b3b" /><Relationship Type="http://schemas.openxmlformats.org/officeDocument/2006/relationships/slide" Target="/ppt/slides/slide7.xml" Id="R8046b79eebf6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4814c48ae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9394a15e4a9a" /><Relationship Type="http://schemas.openxmlformats.org/officeDocument/2006/relationships/theme" Target="/ppt/slideMasters/theme/theme1.xml" Id="R9fe3b170758e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89394a15e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72cb6297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6091f3500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28d89e34e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7ae43e7848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d5fa391c0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cdb0e1b90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223bf7c2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−2 421 553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389 913 477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478 599 921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EINAR SANDØY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