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d7e6a3282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d2f7a735a4484"/>
  </p:sldMasterIdLst>
  <p:sldIdLst>
    <p:sldId xmlns:r="http://schemas.openxmlformats.org/officeDocument/2006/relationships" id="256" r:id="Rcda7a8351f264210"/>
    <p:sldId xmlns:r="http://schemas.openxmlformats.org/officeDocument/2006/relationships" id="257" r:id="Rdd174725ff614c57"/>
    <p:sldId xmlns:r="http://schemas.openxmlformats.org/officeDocument/2006/relationships" id="258" r:id="Rf918fc6277af4534"/>
    <p:sldId xmlns:r="http://schemas.openxmlformats.org/officeDocument/2006/relationships" id="259" r:id="R7e8c0477b1fa4093"/>
    <p:sldId xmlns:r="http://schemas.openxmlformats.org/officeDocument/2006/relationships" id="260" r:id="R22b4d8eaae9b4a2b"/>
    <p:sldId xmlns:r="http://schemas.openxmlformats.org/officeDocument/2006/relationships" id="261" r:id="R00ea42e2b58f4578"/>
    <p:sldId xmlns:r="http://schemas.openxmlformats.org/officeDocument/2006/relationships" id="262" r:id="R8c31c113c0fa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d2f7a735a4484" /><Relationship Type="http://schemas.openxmlformats.org/officeDocument/2006/relationships/slide" Target="/ppt/slides/slide1.xml" Id="Rcda7a8351f264210" /><Relationship Type="http://schemas.openxmlformats.org/officeDocument/2006/relationships/slide" Target="/ppt/slides/slide2.xml" Id="Rdd174725ff614c57" /><Relationship Type="http://schemas.openxmlformats.org/officeDocument/2006/relationships/slide" Target="/ppt/slides/slide3.xml" Id="Rf918fc6277af4534" /><Relationship Type="http://schemas.openxmlformats.org/officeDocument/2006/relationships/slide" Target="/ppt/slides/slide4.xml" Id="R7e8c0477b1fa4093" /><Relationship Type="http://schemas.openxmlformats.org/officeDocument/2006/relationships/slide" Target="/ppt/slides/slide5.xml" Id="R22b4d8eaae9b4a2b" /><Relationship Type="http://schemas.openxmlformats.org/officeDocument/2006/relationships/slide" Target="/ppt/slides/slide6.xml" Id="R00ea42e2b58f4578" /><Relationship Type="http://schemas.openxmlformats.org/officeDocument/2006/relationships/slide" Target="/ppt/slides/slide7.xml" Id="R8c31c113c0fa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c53819604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c60202444464b" /><Relationship Type="http://schemas.openxmlformats.org/officeDocument/2006/relationships/theme" Target="/ppt/slideMasters/theme/theme1.xml" Id="R8314550553fa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c60202444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0f18f653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8dc3641a7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bf7fdafe9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dc8299903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e4426fae5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5a7b85170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d8e1bc35e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LARS PETTER BUGGE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