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5ca9b9dc0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3ba1f4ad04135"/>
  </p:sldMasterIdLst>
  <p:sldIdLst>
    <p:sldId xmlns:r="http://schemas.openxmlformats.org/officeDocument/2006/relationships" id="256" r:id="R636bd66366ea4b4e"/>
    <p:sldId xmlns:r="http://schemas.openxmlformats.org/officeDocument/2006/relationships" id="257" r:id="Rdddcd6e8bf4f4963"/>
    <p:sldId xmlns:r="http://schemas.openxmlformats.org/officeDocument/2006/relationships" id="258" r:id="Ra860d6c411ae4df9"/>
    <p:sldId xmlns:r="http://schemas.openxmlformats.org/officeDocument/2006/relationships" id="259" r:id="R608711af3d824c04"/>
    <p:sldId xmlns:r="http://schemas.openxmlformats.org/officeDocument/2006/relationships" id="260" r:id="Rab0fad72b19f4285"/>
    <p:sldId xmlns:r="http://schemas.openxmlformats.org/officeDocument/2006/relationships" id="261" r:id="R86cd93d6dbae4e33"/>
    <p:sldId xmlns:r="http://schemas.openxmlformats.org/officeDocument/2006/relationships" id="262" r:id="Ree4c8bea8800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3ba1f4ad04135" /><Relationship Type="http://schemas.openxmlformats.org/officeDocument/2006/relationships/slide" Target="/ppt/slides/slide1.xml" Id="R636bd66366ea4b4e" /><Relationship Type="http://schemas.openxmlformats.org/officeDocument/2006/relationships/slide" Target="/ppt/slides/slide2.xml" Id="Rdddcd6e8bf4f4963" /><Relationship Type="http://schemas.openxmlformats.org/officeDocument/2006/relationships/slide" Target="/ppt/slides/slide3.xml" Id="Ra860d6c411ae4df9" /><Relationship Type="http://schemas.openxmlformats.org/officeDocument/2006/relationships/slide" Target="/ppt/slides/slide4.xml" Id="R608711af3d824c04" /><Relationship Type="http://schemas.openxmlformats.org/officeDocument/2006/relationships/slide" Target="/ppt/slides/slide5.xml" Id="Rab0fad72b19f4285" /><Relationship Type="http://schemas.openxmlformats.org/officeDocument/2006/relationships/slide" Target="/ppt/slides/slide6.xml" Id="R86cd93d6dbae4e33" /><Relationship Type="http://schemas.openxmlformats.org/officeDocument/2006/relationships/slide" Target="/ppt/slides/slide7.xml" Id="Ree4c8bea8800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a2c93a31f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dcdc4f664b7e" /><Relationship Type="http://schemas.openxmlformats.org/officeDocument/2006/relationships/theme" Target="/ppt/slideMasters/theme/theme1.xml" Id="Rc48d0b31a584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bdcdc4f66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595058f3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7a75d079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1b585a0c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46489b22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4e74f9ef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b3a70ff4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58daa48e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