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da499928e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c6ea50f87452c"/>
  </p:sldMasterIdLst>
  <p:sldIdLst>
    <p:sldId xmlns:r="http://schemas.openxmlformats.org/officeDocument/2006/relationships" id="256" r:id="R5aa45693f1fc45e9"/>
    <p:sldId xmlns:r="http://schemas.openxmlformats.org/officeDocument/2006/relationships" id="257" r:id="Rf2497159a75d48f4"/>
    <p:sldId xmlns:r="http://schemas.openxmlformats.org/officeDocument/2006/relationships" id="258" r:id="Ra5eca3680b844e28"/>
    <p:sldId xmlns:r="http://schemas.openxmlformats.org/officeDocument/2006/relationships" id="259" r:id="Rf3a5eb8ece9d41b0"/>
    <p:sldId xmlns:r="http://schemas.openxmlformats.org/officeDocument/2006/relationships" id="260" r:id="Rf911d764c12d4974"/>
    <p:sldId xmlns:r="http://schemas.openxmlformats.org/officeDocument/2006/relationships" id="261" r:id="R656a365441a0488f"/>
    <p:sldId xmlns:r="http://schemas.openxmlformats.org/officeDocument/2006/relationships" id="262" r:id="R15f64e71ece2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c6ea50f87452c" /><Relationship Type="http://schemas.openxmlformats.org/officeDocument/2006/relationships/slide" Target="/ppt/slides/slide1.xml" Id="R5aa45693f1fc45e9" /><Relationship Type="http://schemas.openxmlformats.org/officeDocument/2006/relationships/slide" Target="/ppt/slides/slide2.xml" Id="Rf2497159a75d48f4" /><Relationship Type="http://schemas.openxmlformats.org/officeDocument/2006/relationships/slide" Target="/ppt/slides/slide3.xml" Id="Ra5eca3680b844e28" /><Relationship Type="http://schemas.openxmlformats.org/officeDocument/2006/relationships/slide" Target="/ppt/slides/slide4.xml" Id="Rf3a5eb8ece9d41b0" /><Relationship Type="http://schemas.openxmlformats.org/officeDocument/2006/relationships/slide" Target="/ppt/slides/slide5.xml" Id="Rf911d764c12d4974" /><Relationship Type="http://schemas.openxmlformats.org/officeDocument/2006/relationships/slide" Target="/ppt/slides/slide6.xml" Id="R656a365441a0488f" /><Relationship Type="http://schemas.openxmlformats.org/officeDocument/2006/relationships/slide" Target="/ppt/slides/slide7.xml" Id="R15f64e71ece2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b4403c30e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19cf10d04804" /><Relationship Type="http://schemas.openxmlformats.org/officeDocument/2006/relationships/theme" Target="/ppt/slideMasters/theme/theme1.xml" Id="R344937002e7a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519cf10d0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110eb50c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5cb41467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d3210127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5d7e31e2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4fe27082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e6e2ade7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7f894c68e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