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2936d40b2c42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a33164a88b478f"/>
  </p:sldMasterIdLst>
  <p:sldIdLst>
    <p:sldId xmlns:r="http://schemas.openxmlformats.org/officeDocument/2006/relationships" id="256" r:id="R245c2e4436394581"/>
    <p:sldId xmlns:r="http://schemas.openxmlformats.org/officeDocument/2006/relationships" id="257" r:id="R1437845c625e4ceb"/>
    <p:sldId xmlns:r="http://schemas.openxmlformats.org/officeDocument/2006/relationships" id="258" r:id="Rfa1bff9ef0f44d59"/>
    <p:sldId xmlns:r="http://schemas.openxmlformats.org/officeDocument/2006/relationships" id="259" r:id="Rad4bccdbaa074791"/>
    <p:sldId xmlns:r="http://schemas.openxmlformats.org/officeDocument/2006/relationships" id="260" r:id="Rd84ff75dcad74cf6"/>
    <p:sldId xmlns:r="http://schemas.openxmlformats.org/officeDocument/2006/relationships" id="261" r:id="R4d849284b1674ec2"/>
    <p:sldId xmlns:r="http://schemas.openxmlformats.org/officeDocument/2006/relationships" id="262" r:id="R9fec16f1897e42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a33164a88b478f" /><Relationship Type="http://schemas.openxmlformats.org/officeDocument/2006/relationships/slide" Target="/ppt/slides/slide1.xml" Id="R245c2e4436394581" /><Relationship Type="http://schemas.openxmlformats.org/officeDocument/2006/relationships/slide" Target="/ppt/slides/slide2.xml" Id="R1437845c625e4ceb" /><Relationship Type="http://schemas.openxmlformats.org/officeDocument/2006/relationships/slide" Target="/ppt/slides/slide3.xml" Id="Rfa1bff9ef0f44d59" /><Relationship Type="http://schemas.openxmlformats.org/officeDocument/2006/relationships/slide" Target="/ppt/slides/slide4.xml" Id="Rad4bccdbaa074791" /><Relationship Type="http://schemas.openxmlformats.org/officeDocument/2006/relationships/slide" Target="/ppt/slides/slide5.xml" Id="Rd84ff75dcad74cf6" /><Relationship Type="http://schemas.openxmlformats.org/officeDocument/2006/relationships/slide" Target="/ppt/slides/slide6.xml" Id="R4d849284b1674ec2" /><Relationship Type="http://schemas.openxmlformats.org/officeDocument/2006/relationships/slide" Target="/ppt/slides/slide7.xml" Id="R9fec16f1897e42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3bed7f467b4e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99f8c981e4b56" /><Relationship Type="http://schemas.openxmlformats.org/officeDocument/2006/relationships/theme" Target="/ppt/slideMasters/theme/theme1.xml" Id="R835f426762a147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a99f8c981e4b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9ae40d4b64b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4ff2e38b646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20b6b90ca4d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3f3063a4649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f68e8926a4c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18ecf5c4d44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00b016c8447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AKERSHUS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 REVISJON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35 144 374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3 973 344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3 229 726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103 583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16 871 469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REGNESTAV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WOENSEL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ZIA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81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967 604 364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