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158c1554d8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87e3e31fc4408"/>
  </p:sldMasterIdLst>
  <p:sldIdLst>
    <p:sldId xmlns:r="http://schemas.openxmlformats.org/officeDocument/2006/relationships" id="256" r:id="R73eb19fcc0914cf1"/>
    <p:sldId xmlns:r="http://schemas.openxmlformats.org/officeDocument/2006/relationships" id="257" r:id="R94652030c9954abe"/>
    <p:sldId xmlns:r="http://schemas.openxmlformats.org/officeDocument/2006/relationships" id="258" r:id="Refd4815469c04b38"/>
    <p:sldId xmlns:r="http://schemas.openxmlformats.org/officeDocument/2006/relationships" id="259" r:id="R7dc52e9ab84f4f87"/>
    <p:sldId xmlns:r="http://schemas.openxmlformats.org/officeDocument/2006/relationships" id="260" r:id="R228a2437b2354377"/>
    <p:sldId xmlns:r="http://schemas.openxmlformats.org/officeDocument/2006/relationships" id="261" r:id="R8508de5de101475f"/>
    <p:sldId xmlns:r="http://schemas.openxmlformats.org/officeDocument/2006/relationships" id="262" r:id="Rd16d205c83b641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87e3e31fc4408" /><Relationship Type="http://schemas.openxmlformats.org/officeDocument/2006/relationships/slide" Target="/ppt/slides/slide1.xml" Id="R73eb19fcc0914cf1" /><Relationship Type="http://schemas.openxmlformats.org/officeDocument/2006/relationships/slide" Target="/ppt/slides/slide2.xml" Id="R94652030c9954abe" /><Relationship Type="http://schemas.openxmlformats.org/officeDocument/2006/relationships/slide" Target="/ppt/slides/slide3.xml" Id="Refd4815469c04b38" /><Relationship Type="http://schemas.openxmlformats.org/officeDocument/2006/relationships/slide" Target="/ppt/slides/slide4.xml" Id="R7dc52e9ab84f4f87" /><Relationship Type="http://schemas.openxmlformats.org/officeDocument/2006/relationships/slide" Target="/ppt/slides/slide5.xml" Id="R228a2437b2354377" /><Relationship Type="http://schemas.openxmlformats.org/officeDocument/2006/relationships/slide" Target="/ppt/slides/slide6.xml" Id="R8508de5de101475f" /><Relationship Type="http://schemas.openxmlformats.org/officeDocument/2006/relationships/slide" Target="/ppt/slides/slide7.xml" Id="Rd16d205c83b641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e5035fbe6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61c0d127840db" /><Relationship Type="http://schemas.openxmlformats.org/officeDocument/2006/relationships/theme" Target="/ppt/slideMasters/theme/theme1.xml" Id="Rf2a314729d3f4d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161c0d127840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fbba7d63748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e168483d444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25c245b074f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ebfc4269f45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5114e2d844c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b737a7898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052ca18e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3 023 769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2 346 748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1 291 628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967 645 354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REVISJONSPARTNER AS</a:t>
            </a:r>
          </a:p>
        </p:txBody>
      </p:sp>
    </p:spTree>
  </p:cSld>
  <p:clrMapOvr>
    <a:masterClrMapping xmlns:a="http://schemas.openxmlformats.org/drawingml/2006/main"/>
  </p:clrMapOvr>
</p:sld>
</file>