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36863a1feb40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372bbafa414cbe"/>
  </p:sldMasterIdLst>
  <p:sldIdLst>
    <p:sldId xmlns:r="http://schemas.openxmlformats.org/officeDocument/2006/relationships" id="256" r:id="Rb00836bec22045a8"/>
    <p:sldId xmlns:r="http://schemas.openxmlformats.org/officeDocument/2006/relationships" id="257" r:id="R892082b9a0994a5b"/>
    <p:sldId xmlns:r="http://schemas.openxmlformats.org/officeDocument/2006/relationships" id="258" r:id="R18e21579d3c94997"/>
    <p:sldId xmlns:r="http://schemas.openxmlformats.org/officeDocument/2006/relationships" id="259" r:id="R32eeb02e1a194549"/>
    <p:sldId xmlns:r="http://schemas.openxmlformats.org/officeDocument/2006/relationships" id="260" r:id="Red8a14b5a3504e02"/>
    <p:sldId xmlns:r="http://schemas.openxmlformats.org/officeDocument/2006/relationships" id="261" r:id="Rbbeb72065e824421"/>
    <p:sldId xmlns:r="http://schemas.openxmlformats.org/officeDocument/2006/relationships" id="262" r:id="Rde2c4b81289444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372bbafa414cbe" /><Relationship Type="http://schemas.openxmlformats.org/officeDocument/2006/relationships/slide" Target="/ppt/slides/slide1.xml" Id="Rb00836bec22045a8" /><Relationship Type="http://schemas.openxmlformats.org/officeDocument/2006/relationships/slide" Target="/ppt/slides/slide2.xml" Id="R892082b9a0994a5b" /><Relationship Type="http://schemas.openxmlformats.org/officeDocument/2006/relationships/slide" Target="/ppt/slides/slide3.xml" Id="R18e21579d3c94997" /><Relationship Type="http://schemas.openxmlformats.org/officeDocument/2006/relationships/slide" Target="/ppt/slides/slide4.xml" Id="R32eeb02e1a194549" /><Relationship Type="http://schemas.openxmlformats.org/officeDocument/2006/relationships/slide" Target="/ppt/slides/slide5.xml" Id="Red8a14b5a3504e02" /><Relationship Type="http://schemas.openxmlformats.org/officeDocument/2006/relationships/slide" Target="/ppt/slides/slide6.xml" Id="Rbbeb72065e824421" /><Relationship Type="http://schemas.openxmlformats.org/officeDocument/2006/relationships/slide" Target="/ppt/slides/slide7.xml" Id="Rde2c4b81289444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014ea8b99c40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e9151bcc343af" /><Relationship Type="http://schemas.openxmlformats.org/officeDocument/2006/relationships/theme" Target="/ppt/slideMasters/theme/theme1.xml" Id="Rd1ac68bc035647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9e9151bcc343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7337e46cd42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f78ed5d674c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fae0470d541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fbd3a878943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9847f0cac45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d4a614b9545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cb06172cf4f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FORRETNINGSPARTNER ØSTLANDET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FORRETNINGSPARTNER ØSTLANDET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141 547 131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521 809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693 244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97 146 191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181 136 448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FORRETNINGSPARTNER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Parkgata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29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post@sb1forretningspartner.no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www.sb1forretningspartner.no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967 661 643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