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afe8df50c847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bb938d301a41e9"/>
  </p:sldMasterIdLst>
  <p:sldIdLst>
    <p:sldId xmlns:r="http://schemas.openxmlformats.org/officeDocument/2006/relationships" id="256" r:id="Rdd4ffc4545ff47c7"/>
    <p:sldId xmlns:r="http://schemas.openxmlformats.org/officeDocument/2006/relationships" id="257" r:id="R0efe996efec244ed"/>
    <p:sldId xmlns:r="http://schemas.openxmlformats.org/officeDocument/2006/relationships" id="258" r:id="R6041b349f8444260"/>
    <p:sldId xmlns:r="http://schemas.openxmlformats.org/officeDocument/2006/relationships" id="259" r:id="R1725c90b306c4ea6"/>
    <p:sldId xmlns:r="http://schemas.openxmlformats.org/officeDocument/2006/relationships" id="260" r:id="Rf273412185394f29"/>
    <p:sldId xmlns:r="http://schemas.openxmlformats.org/officeDocument/2006/relationships" id="261" r:id="R2162a63288ba4a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b938d301a41e9" /><Relationship Type="http://schemas.openxmlformats.org/officeDocument/2006/relationships/slide" Target="/ppt/slides/slide1.xml" Id="Rdd4ffc4545ff47c7" /><Relationship Type="http://schemas.openxmlformats.org/officeDocument/2006/relationships/slide" Target="/ppt/slides/slide2.xml" Id="R0efe996efec244ed" /><Relationship Type="http://schemas.openxmlformats.org/officeDocument/2006/relationships/slide" Target="/ppt/slides/slide3.xml" Id="R6041b349f8444260" /><Relationship Type="http://schemas.openxmlformats.org/officeDocument/2006/relationships/slide" Target="/ppt/slides/slide4.xml" Id="R1725c90b306c4ea6" /><Relationship Type="http://schemas.openxmlformats.org/officeDocument/2006/relationships/slide" Target="/ppt/slides/slide5.xml" Id="Rf273412185394f29" /><Relationship Type="http://schemas.openxmlformats.org/officeDocument/2006/relationships/slide" Target="/ppt/slides/slide6.xml" Id="R2162a63288ba4a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d010b078b4a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ffb3e844b48b8" /><Relationship Type="http://schemas.openxmlformats.org/officeDocument/2006/relationships/theme" Target="/ppt/slideMasters/theme/theme1.xml" Id="Rbc7d5ad3707b4e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effb3e844b48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35abe285747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2efb99cba49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996a1fb3241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480f461f645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5c406f1ce44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5bb92b7dd42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 REGNSKAPSKONTOR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 REGNSKAPSKONTOR SA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29 990 426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−2 775 617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−3 229 299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881 347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8 744 694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52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967 673 374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