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c97a4e68f643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318fca7f2f4fcf"/>
  </p:sldMasterIdLst>
  <p:sldIdLst>
    <p:sldId xmlns:r="http://schemas.openxmlformats.org/officeDocument/2006/relationships" id="256" r:id="Re7a4bd78bc544221"/>
    <p:sldId xmlns:r="http://schemas.openxmlformats.org/officeDocument/2006/relationships" id="257" r:id="Rbcbf0a045c804732"/>
    <p:sldId xmlns:r="http://schemas.openxmlformats.org/officeDocument/2006/relationships" id="258" r:id="Rb63cc97d61284071"/>
    <p:sldId xmlns:r="http://schemas.openxmlformats.org/officeDocument/2006/relationships" id="259" r:id="Reb0f849161a54151"/>
    <p:sldId xmlns:r="http://schemas.openxmlformats.org/officeDocument/2006/relationships" id="260" r:id="R21fd8a5bebc843de"/>
    <p:sldId xmlns:r="http://schemas.openxmlformats.org/officeDocument/2006/relationships" id="261" r:id="Re51ab528765f438d"/>
    <p:sldId xmlns:r="http://schemas.openxmlformats.org/officeDocument/2006/relationships" id="262" r:id="Re8bbf27dbfd94a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18fca7f2f4fcf" /><Relationship Type="http://schemas.openxmlformats.org/officeDocument/2006/relationships/slide" Target="/ppt/slides/slide1.xml" Id="Re7a4bd78bc544221" /><Relationship Type="http://schemas.openxmlformats.org/officeDocument/2006/relationships/slide" Target="/ppt/slides/slide2.xml" Id="Rbcbf0a045c804732" /><Relationship Type="http://schemas.openxmlformats.org/officeDocument/2006/relationships/slide" Target="/ppt/slides/slide3.xml" Id="Rb63cc97d61284071" /><Relationship Type="http://schemas.openxmlformats.org/officeDocument/2006/relationships/slide" Target="/ppt/slides/slide4.xml" Id="Reb0f849161a54151" /><Relationship Type="http://schemas.openxmlformats.org/officeDocument/2006/relationships/slide" Target="/ppt/slides/slide5.xml" Id="R21fd8a5bebc843de" /><Relationship Type="http://schemas.openxmlformats.org/officeDocument/2006/relationships/slide" Target="/ppt/slides/slide6.xml" Id="Re51ab528765f438d" /><Relationship Type="http://schemas.openxmlformats.org/officeDocument/2006/relationships/slide" Target="/ppt/slides/slide7.xml" Id="Re8bbf27dbfd94a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9e57e5f51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4b1ce95104b53" /><Relationship Type="http://schemas.openxmlformats.org/officeDocument/2006/relationships/theme" Target="/ppt/slideMasters/theme/theme1.xml" Id="R87dcf98fe76d48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44b1ce95104b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2b31751b34c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10de1e8fa41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89458f49b45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7cf831e5a4a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5ee6f32bc4e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2e4feda9b48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7fd9dba1943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SOLIDITET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SOLIDITET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83 938 473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3 557 443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−3 339 710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42 086 721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967 830 038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