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92e48b135c4c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b0f62b12df49d3"/>
  </p:sldMasterIdLst>
  <p:sldIdLst>
    <p:sldId xmlns:r="http://schemas.openxmlformats.org/officeDocument/2006/relationships" id="256" r:id="R1e36ad547b9043e0"/>
    <p:sldId xmlns:r="http://schemas.openxmlformats.org/officeDocument/2006/relationships" id="257" r:id="Re85d1399c1364284"/>
    <p:sldId xmlns:r="http://schemas.openxmlformats.org/officeDocument/2006/relationships" id="258" r:id="R2e4115e90a1f474a"/>
    <p:sldId xmlns:r="http://schemas.openxmlformats.org/officeDocument/2006/relationships" id="259" r:id="Rc9f9ac58aadb476e"/>
    <p:sldId xmlns:r="http://schemas.openxmlformats.org/officeDocument/2006/relationships" id="260" r:id="Rb9e55e6521244ee4"/>
    <p:sldId xmlns:r="http://schemas.openxmlformats.org/officeDocument/2006/relationships" id="261" r:id="R8b749cfee86b428b"/>
    <p:sldId xmlns:r="http://schemas.openxmlformats.org/officeDocument/2006/relationships" id="262" r:id="R32b8ed8e11b040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b0f62b12df49d3" /><Relationship Type="http://schemas.openxmlformats.org/officeDocument/2006/relationships/slide" Target="/ppt/slides/slide1.xml" Id="R1e36ad547b9043e0" /><Relationship Type="http://schemas.openxmlformats.org/officeDocument/2006/relationships/slide" Target="/ppt/slides/slide2.xml" Id="Re85d1399c1364284" /><Relationship Type="http://schemas.openxmlformats.org/officeDocument/2006/relationships/slide" Target="/ppt/slides/slide3.xml" Id="R2e4115e90a1f474a" /><Relationship Type="http://schemas.openxmlformats.org/officeDocument/2006/relationships/slide" Target="/ppt/slides/slide4.xml" Id="Rc9f9ac58aadb476e" /><Relationship Type="http://schemas.openxmlformats.org/officeDocument/2006/relationships/slide" Target="/ppt/slides/slide5.xml" Id="Rb9e55e6521244ee4" /><Relationship Type="http://schemas.openxmlformats.org/officeDocument/2006/relationships/slide" Target="/ppt/slides/slide6.xml" Id="R8b749cfee86b428b" /><Relationship Type="http://schemas.openxmlformats.org/officeDocument/2006/relationships/slide" Target="/ppt/slides/slide7.xml" Id="R32b8ed8e11b040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7674bf83114e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dac9d9db048a7" /><Relationship Type="http://schemas.openxmlformats.org/officeDocument/2006/relationships/theme" Target="/ppt/slideMasters/theme/theme1.xml" Id="R2e04101a1ef441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9dac9d9db048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40821821047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4fde984e04b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6d4d5aa3b4c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4ac59b3cc40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25897f6a74c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9b4b4e5664f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d792361a141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MODALEN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MODALEN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−970 945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203 770 610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208 694 311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256 991 981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SKATVEDT KJELL MAGNUS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FENSGÅRD ANITA SKATVEDT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SKATVEDT ANN-HELEN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Modalveien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36 06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967 840 459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