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447e48335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600d2172241b0"/>
  </p:sldMasterIdLst>
  <p:sldIdLst>
    <p:sldId xmlns:r="http://schemas.openxmlformats.org/officeDocument/2006/relationships" id="256" r:id="R9461856955764ed4"/>
    <p:sldId xmlns:r="http://schemas.openxmlformats.org/officeDocument/2006/relationships" id="257" r:id="R7e9657800cef4c41"/>
    <p:sldId xmlns:r="http://schemas.openxmlformats.org/officeDocument/2006/relationships" id="258" r:id="Rf9670ddbb858498b"/>
    <p:sldId xmlns:r="http://schemas.openxmlformats.org/officeDocument/2006/relationships" id="259" r:id="R6317c2a12d9b4269"/>
    <p:sldId xmlns:r="http://schemas.openxmlformats.org/officeDocument/2006/relationships" id="260" r:id="R7ee429928d9d475b"/>
    <p:sldId xmlns:r="http://schemas.openxmlformats.org/officeDocument/2006/relationships" id="261" r:id="R7811382d9beb4d1e"/>
    <p:sldId xmlns:r="http://schemas.openxmlformats.org/officeDocument/2006/relationships" id="262" r:id="R608db89ba621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600d2172241b0" /><Relationship Type="http://schemas.openxmlformats.org/officeDocument/2006/relationships/slide" Target="/ppt/slides/slide1.xml" Id="R9461856955764ed4" /><Relationship Type="http://schemas.openxmlformats.org/officeDocument/2006/relationships/slide" Target="/ppt/slides/slide2.xml" Id="R7e9657800cef4c41" /><Relationship Type="http://schemas.openxmlformats.org/officeDocument/2006/relationships/slide" Target="/ppt/slides/slide3.xml" Id="Rf9670ddbb858498b" /><Relationship Type="http://schemas.openxmlformats.org/officeDocument/2006/relationships/slide" Target="/ppt/slides/slide4.xml" Id="R6317c2a12d9b4269" /><Relationship Type="http://schemas.openxmlformats.org/officeDocument/2006/relationships/slide" Target="/ppt/slides/slide5.xml" Id="R7ee429928d9d475b" /><Relationship Type="http://schemas.openxmlformats.org/officeDocument/2006/relationships/slide" Target="/ppt/slides/slide6.xml" Id="R7811382d9beb4d1e" /><Relationship Type="http://schemas.openxmlformats.org/officeDocument/2006/relationships/slide" Target="/ppt/slides/slide7.xml" Id="R608db89ba621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a1586f981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5f23cfa2a46ea" /><Relationship Type="http://schemas.openxmlformats.org/officeDocument/2006/relationships/theme" Target="/ppt/slideMasters/theme/theme1.xml" Id="R9b576d55e6d4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5f23cfa2a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2c8c2565a40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759d0a1ad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85fb4d1d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beab53cca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410570275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9cc3c69e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378174573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BEDRIFTSEIENDOM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1 163 119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5 072 216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24 644 038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38 939 182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HØYER-JONASSEN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HØYER-JONASSEN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HØYER-JONASSEN LOLAND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v/Høyer-Jonassen, Brandeheivegen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64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