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25419270ac43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62b98efabc4753"/>
  </p:sldMasterIdLst>
  <p:sldIdLst>
    <p:sldId xmlns:r="http://schemas.openxmlformats.org/officeDocument/2006/relationships" id="256" r:id="R1125337811a7452f"/>
    <p:sldId xmlns:r="http://schemas.openxmlformats.org/officeDocument/2006/relationships" id="257" r:id="R95623e78262d4e91"/>
    <p:sldId xmlns:r="http://schemas.openxmlformats.org/officeDocument/2006/relationships" id="258" r:id="R7f9566c1628d4a63"/>
    <p:sldId xmlns:r="http://schemas.openxmlformats.org/officeDocument/2006/relationships" id="259" r:id="R6ea18b373f094b39"/>
    <p:sldId xmlns:r="http://schemas.openxmlformats.org/officeDocument/2006/relationships" id="260" r:id="R48bd83385a4447f0"/>
    <p:sldId xmlns:r="http://schemas.openxmlformats.org/officeDocument/2006/relationships" id="261" r:id="R97ad9a458dac42c0"/>
    <p:sldId xmlns:r="http://schemas.openxmlformats.org/officeDocument/2006/relationships" id="262" r:id="R10428c8b96e647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62b98efabc4753" /><Relationship Type="http://schemas.openxmlformats.org/officeDocument/2006/relationships/slide" Target="/ppt/slides/slide1.xml" Id="R1125337811a7452f" /><Relationship Type="http://schemas.openxmlformats.org/officeDocument/2006/relationships/slide" Target="/ppt/slides/slide2.xml" Id="R95623e78262d4e91" /><Relationship Type="http://schemas.openxmlformats.org/officeDocument/2006/relationships/slide" Target="/ppt/slides/slide3.xml" Id="R7f9566c1628d4a63" /><Relationship Type="http://schemas.openxmlformats.org/officeDocument/2006/relationships/slide" Target="/ppt/slides/slide4.xml" Id="R6ea18b373f094b39" /><Relationship Type="http://schemas.openxmlformats.org/officeDocument/2006/relationships/slide" Target="/ppt/slides/slide5.xml" Id="R48bd83385a4447f0" /><Relationship Type="http://schemas.openxmlformats.org/officeDocument/2006/relationships/slide" Target="/ppt/slides/slide6.xml" Id="R97ad9a458dac42c0" /><Relationship Type="http://schemas.openxmlformats.org/officeDocument/2006/relationships/slide" Target="/ppt/slides/slide7.xml" Id="R10428c8b96e647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21959433240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90d90a5fa4a60" /><Relationship Type="http://schemas.openxmlformats.org/officeDocument/2006/relationships/theme" Target="/ppt/slideMasters/theme/theme1.xml" Id="R02049fbbbbe24c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190d90a5fa4a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8bc7b0aea4b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8e5ec14b64a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69ff0801e44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79ce1b28f45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d8566139d4f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716da8dce4f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40d27def141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FRIAN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55 578 000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78 892 000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 MARIT LORCK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Magnus Krog, Kjerkgata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968 065 181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