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24d8bce32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8f1920886471e"/>
  </p:sldMasterIdLst>
  <p:sldIdLst>
    <p:sldId xmlns:r="http://schemas.openxmlformats.org/officeDocument/2006/relationships" id="256" r:id="Rd228ef00026c4038"/>
    <p:sldId xmlns:r="http://schemas.openxmlformats.org/officeDocument/2006/relationships" id="257" r:id="R3fb16a8c410743e8"/>
    <p:sldId xmlns:r="http://schemas.openxmlformats.org/officeDocument/2006/relationships" id="258" r:id="Rfc2281a44be94933"/>
    <p:sldId xmlns:r="http://schemas.openxmlformats.org/officeDocument/2006/relationships" id="259" r:id="Rd6b70390404042bb"/>
    <p:sldId xmlns:r="http://schemas.openxmlformats.org/officeDocument/2006/relationships" id="260" r:id="Rd134a242cc6c48d0"/>
    <p:sldId xmlns:r="http://schemas.openxmlformats.org/officeDocument/2006/relationships" id="261" r:id="R8b09afe8eda646c5"/>
    <p:sldId xmlns:r="http://schemas.openxmlformats.org/officeDocument/2006/relationships" id="262" r:id="R989e4c9f21a6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8f1920886471e" /><Relationship Type="http://schemas.openxmlformats.org/officeDocument/2006/relationships/slide" Target="/ppt/slides/slide1.xml" Id="Rd228ef00026c4038" /><Relationship Type="http://schemas.openxmlformats.org/officeDocument/2006/relationships/slide" Target="/ppt/slides/slide2.xml" Id="R3fb16a8c410743e8" /><Relationship Type="http://schemas.openxmlformats.org/officeDocument/2006/relationships/slide" Target="/ppt/slides/slide3.xml" Id="Rfc2281a44be94933" /><Relationship Type="http://schemas.openxmlformats.org/officeDocument/2006/relationships/slide" Target="/ppt/slides/slide4.xml" Id="Rd6b70390404042bb" /><Relationship Type="http://schemas.openxmlformats.org/officeDocument/2006/relationships/slide" Target="/ppt/slides/slide5.xml" Id="Rd134a242cc6c48d0" /><Relationship Type="http://schemas.openxmlformats.org/officeDocument/2006/relationships/slide" Target="/ppt/slides/slide6.xml" Id="R8b09afe8eda646c5" /><Relationship Type="http://schemas.openxmlformats.org/officeDocument/2006/relationships/slide" Target="/ppt/slides/slide7.xml" Id="R989e4c9f21a6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b821599bc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4f5e79c5a457e" /><Relationship Type="http://schemas.openxmlformats.org/officeDocument/2006/relationships/theme" Target="/ppt/slideMasters/theme/theme1.xml" Id="Ra6dee5c3cd90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4f5e79c5a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ac7ec6d0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cfb6e7f6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ed88bace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5cbc7ba3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f09f2289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42bd5150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4206352f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