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28ad3c9d334a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b89ccc7f845e1"/>
  </p:sldMasterIdLst>
  <p:sldIdLst>
    <p:sldId xmlns:r="http://schemas.openxmlformats.org/officeDocument/2006/relationships" id="256" r:id="R3c2a9be571fb4dc8"/>
    <p:sldId xmlns:r="http://schemas.openxmlformats.org/officeDocument/2006/relationships" id="257" r:id="R0bdec1f5aba84118"/>
    <p:sldId xmlns:r="http://schemas.openxmlformats.org/officeDocument/2006/relationships" id="258" r:id="R2f25e9e46982443e"/>
    <p:sldId xmlns:r="http://schemas.openxmlformats.org/officeDocument/2006/relationships" id="259" r:id="R747d167edb5b4a17"/>
    <p:sldId xmlns:r="http://schemas.openxmlformats.org/officeDocument/2006/relationships" id="260" r:id="R480509a923234e54"/>
    <p:sldId xmlns:r="http://schemas.openxmlformats.org/officeDocument/2006/relationships" id="261" r:id="Rd07ac59f212f448f"/>
    <p:sldId xmlns:r="http://schemas.openxmlformats.org/officeDocument/2006/relationships" id="262" r:id="R531a8919b58a4b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b89ccc7f845e1" /><Relationship Type="http://schemas.openxmlformats.org/officeDocument/2006/relationships/slide" Target="/ppt/slides/slide1.xml" Id="R3c2a9be571fb4dc8" /><Relationship Type="http://schemas.openxmlformats.org/officeDocument/2006/relationships/slide" Target="/ppt/slides/slide2.xml" Id="R0bdec1f5aba84118" /><Relationship Type="http://schemas.openxmlformats.org/officeDocument/2006/relationships/slide" Target="/ppt/slides/slide3.xml" Id="R2f25e9e46982443e" /><Relationship Type="http://schemas.openxmlformats.org/officeDocument/2006/relationships/slide" Target="/ppt/slides/slide4.xml" Id="R747d167edb5b4a17" /><Relationship Type="http://schemas.openxmlformats.org/officeDocument/2006/relationships/slide" Target="/ppt/slides/slide5.xml" Id="R480509a923234e54" /><Relationship Type="http://schemas.openxmlformats.org/officeDocument/2006/relationships/slide" Target="/ppt/slides/slide6.xml" Id="Rd07ac59f212f448f" /><Relationship Type="http://schemas.openxmlformats.org/officeDocument/2006/relationships/slide" Target="/ppt/slides/slide7.xml" Id="R531a8919b58a4b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5cfd12e7743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bfbe8fc584030" /><Relationship Type="http://schemas.openxmlformats.org/officeDocument/2006/relationships/theme" Target="/ppt/slideMasters/theme/theme1.xml" Id="R0b7d93f2925849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2bfbe8fc58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fce1ad3f343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e6ed0eb464c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c139385f5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a6cc01a94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9b4a45908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412eb396e48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39ce9310842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BONITA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BONITA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55 687 000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319 600 000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363 974 000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GRANNI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MADT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KGH INVEST I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37 84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968 274 872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