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073a6c962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43514a5e64e27"/>
  </p:sldMasterIdLst>
  <p:sldIdLst>
    <p:sldId xmlns:r="http://schemas.openxmlformats.org/officeDocument/2006/relationships" id="256" r:id="R4f479690ec8b4631"/>
    <p:sldId xmlns:r="http://schemas.openxmlformats.org/officeDocument/2006/relationships" id="257" r:id="Re7005ef5ee344f9e"/>
    <p:sldId xmlns:r="http://schemas.openxmlformats.org/officeDocument/2006/relationships" id="258" r:id="R70961c70df854f74"/>
    <p:sldId xmlns:r="http://schemas.openxmlformats.org/officeDocument/2006/relationships" id="259" r:id="R8d85c50ba34143b2"/>
    <p:sldId xmlns:r="http://schemas.openxmlformats.org/officeDocument/2006/relationships" id="260" r:id="R965503668c5945f1"/>
    <p:sldId xmlns:r="http://schemas.openxmlformats.org/officeDocument/2006/relationships" id="261" r:id="Re06fdd974a8e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43514a5e64e27" /><Relationship Type="http://schemas.openxmlformats.org/officeDocument/2006/relationships/slide" Target="/ppt/slides/slide1.xml" Id="R4f479690ec8b4631" /><Relationship Type="http://schemas.openxmlformats.org/officeDocument/2006/relationships/slide" Target="/ppt/slides/slide2.xml" Id="Re7005ef5ee344f9e" /><Relationship Type="http://schemas.openxmlformats.org/officeDocument/2006/relationships/slide" Target="/ppt/slides/slide3.xml" Id="R70961c70df854f74" /><Relationship Type="http://schemas.openxmlformats.org/officeDocument/2006/relationships/slide" Target="/ppt/slides/slide4.xml" Id="R8d85c50ba34143b2" /><Relationship Type="http://schemas.openxmlformats.org/officeDocument/2006/relationships/slide" Target="/ppt/slides/slide5.xml" Id="R965503668c5945f1" /><Relationship Type="http://schemas.openxmlformats.org/officeDocument/2006/relationships/slide" Target="/ppt/slides/slide6.xml" Id="Re06fdd974a8e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e644186e9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b473eddb04fd8" /><Relationship Type="http://schemas.openxmlformats.org/officeDocument/2006/relationships/theme" Target="/ppt/slideMasters/theme/theme1.xml" Id="Re1e104bea6c0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b473eddb0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9e8f01eb9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39148b36a44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6f1b9dc81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52c1432e9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f0dbbe2ce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5c9808c75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ENGERDAL - TRYSIL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ENGERDAL - TRYSIL SA ble etablert [år] og holder til i Drevsjø.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12 349 507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3 794 149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2443 Drevsjø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66 553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968 316 559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