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1b7ead71440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746465fc34f62"/>
  </p:sldMasterIdLst>
  <p:sldIdLst>
    <p:sldId xmlns:r="http://schemas.openxmlformats.org/officeDocument/2006/relationships" id="256" r:id="Rbc7835e9278d472f"/>
    <p:sldId xmlns:r="http://schemas.openxmlformats.org/officeDocument/2006/relationships" id="257" r:id="Rbe45a0045a4946da"/>
    <p:sldId xmlns:r="http://schemas.openxmlformats.org/officeDocument/2006/relationships" id="258" r:id="Rddc8e54ad5bb4a86"/>
    <p:sldId xmlns:r="http://schemas.openxmlformats.org/officeDocument/2006/relationships" id="259" r:id="R8c28d12e846e4ed9"/>
    <p:sldId xmlns:r="http://schemas.openxmlformats.org/officeDocument/2006/relationships" id="260" r:id="R34630f4e213a46ef"/>
    <p:sldId xmlns:r="http://schemas.openxmlformats.org/officeDocument/2006/relationships" id="261" r:id="Ra0c8bc87072c4f4f"/>
    <p:sldId xmlns:r="http://schemas.openxmlformats.org/officeDocument/2006/relationships" id="262" r:id="R17413c840c6546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746465fc34f62" /><Relationship Type="http://schemas.openxmlformats.org/officeDocument/2006/relationships/slide" Target="/ppt/slides/slide1.xml" Id="Rbc7835e9278d472f" /><Relationship Type="http://schemas.openxmlformats.org/officeDocument/2006/relationships/slide" Target="/ppt/slides/slide2.xml" Id="Rbe45a0045a4946da" /><Relationship Type="http://schemas.openxmlformats.org/officeDocument/2006/relationships/slide" Target="/ppt/slides/slide3.xml" Id="Rddc8e54ad5bb4a86" /><Relationship Type="http://schemas.openxmlformats.org/officeDocument/2006/relationships/slide" Target="/ppt/slides/slide4.xml" Id="R8c28d12e846e4ed9" /><Relationship Type="http://schemas.openxmlformats.org/officeDocument/2006/relationships/slide" Target="/ppt/slides/slide5.xml" Id="R34630f4e213a46ef" /><Relationship Type="http://schemas.openxmlformats.org/officeDocument/2006/relationships/slide" Target="/ppt/slides/slide6.xml" Id="Ra0c8bc87072c4f4f" /><Relationship Type="http://schemas.openxmlformats.org/officeDocument/2006/relationships/slide" Target="/ppt/slides/slide7.xml" Id="R17413c840c6546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16b82643b4e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36063608246b5" /><Relationship Type="http://schemas.openxmlformats.org/officeDocument/2006/relationships/theme" Target="/ppt/slideMasters/theme/theme1.xml" Id="R74bd0d09447b48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636063608246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3063aad72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21916d1cb48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11d5dfb9b4d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f41ddd0754c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36a5ff94044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ae67ea5654f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c58cab8614e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TINN OG VEST-TELEMARK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TINN OG VEST-TELEMARK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17 029 925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829 023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6 168 180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AARMODT SIV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KRISTINE RANDI MIDTBØ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NORABERG INGER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SKARPRUD TOR EINAR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SOLLID AUD EVA VAA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audeva@revisorteam.no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968 407 880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