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30d89b316f4b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e5b437d2849bf"/>
  </p:sldMasterIdLst>
  <p:sldIdLst>
    <p:sldId xmlns:r="http://schemas.openxmlformats.org/officeDocument/2006/relationships" id="256" r:id="Raacfa7985ffa4916"/>
    <p:sldId xmlns:r="http://schemas.openxmlformats.org/officeDocument/2006/relationships" id="257" r:id="Rb542c22b34d54db1"/>
    <p:sldId xmlns:r="http://schemas.openxmlformats.org/officeDocument/2006/relationships" id="258" r:id="Rfa7aab9b67a543ff"/>
    <p:sldId xmlns:r="http://schemas.openxmlformats.org/officeDocument/2006/relationships" id="259" r:id="R0c52231911d34bbd"/>
    <p:sldId xmlns:r="http://schemas.openxmlformats.org/officeDocument/2006/relationships" id="260" r:id="R1b4078bdf5784d69"/>
    <p:sldId xmlns:r="http://schemas.openxmlformats.org/officeDocument/2006/relationships" id="261" r:id="Rb5337811afd2462a"/>
    <p:sldId xmlns:r="http://schemas.openxmlformats.org/officeDocument/2006/relationships" id="262" r:id="Rada82975c23d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e5b437d2849bf" /><Relationship Type="http://schemas.openxmlformats.org/officeDocument/2006/relationships/slide" Target="/ppt/slides/slide1.xml" Id="Raacfa7985ffa4916" /><Relationship Type="http://schemas.openxmlformats.org/officeDocument/2006/relationships/slide" Target="/ppt/slides/slide2.xml" Id="Rb542c22b34d54db1" /><Relationship Type="http://schemas.openxmlformats.org/officeDocument/2006/relationships/slide" Target="/ppt/slides/slide3.xml" Id="Rfa7aab9b67a543ff" /><Relationship Type="http://schemas.openxmlformats.org/officeDocument/2006/relationships/slide" Target="/ppt/slides/slide4.xml" Id="R0c52231911d34bbd" /><Relationship Type="http://schemas.openxmlformats.org/officeDocument/2006/relationships/slide" Target="/ppt/slides/slide5.xml" Id="R1b4078bdf5784d69" /><Relationship Type="http://schemas.openxmlformats.org/officeDocument/2006/relationships/slide" Target="/ppt/slides/slide6.xml" Id="Rb5337811afd2462a" /><Relationship Type="http://schemas.openxmlformats.org/officeDocument/2006/relationships/slide" Target="/ppt/slides/slide7.xml" Id="Rada82975c23d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f75cbb5f84a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215d93a144012" /><Relationship Type="http://schemas.openxmlformats.org/officeDocument/2006/relationships/theme" Target="/ppt/slideMasters/theme/theme1.xml" Id="Re9120322925a47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a215d93a1440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a09b6eb4340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ec263e504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4984d773443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302804e36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9e100fa01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68f69bdf547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20f55b0e84c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KLP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KLP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588 879 000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100 895 000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789 133 000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968 437 666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