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93469d9e243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b0425bf00422c"/>
  </p:sldMasterIdLst>
  <p:sldIdLst>
    <p:sldId xmlns:r="http://schemas.openxmlformats.org/officeDocument/2006/relationships" id="256" r:id="R9121fb67ede0459e"/>
    <p:sldId xmlns:r="http://schemas.openxmlformats.org/officeDocument/2006/relationships" id="257" r:id="R13dd78f77c984bc4"/>
    <p:sldId xmlns:r="http://schemas.openxmlformats.org/officeDocument/2006/relationships" id="258" r:id="R3a163b2cd50c40a2"/>
    <p:sldId xmlns:r="http://schemas.openxmlformats.org/officeDocument/2006/relationships" id="259" r:id="Rda1dc695205340cc"/>
    <p:sldId xmlns:r="http://schemas.openxmlformats.org/officeDocument/2006/relationships" id="260" r:id="Rd2553b8daee74e10"/>
    <p:sldId xmlns:r="http://schemas.openxmlformats.org/officeDocument/2006/relationships" id="261" r:id="Rc074cf6f7ba54916"/>
    <p:sldId xmlns:r="http://schemas.openxmlformats.org/officeDocument/2006/relationships" id="262" r:id="R4ca81d35167e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b0425bf00422c" /><Relationship Type="http://schemas.openxmlformats.org/officeDocument/2006/relationships/slide" Target="/ppt/slides/slide1.xml" Id="R9121fb67ede0459e" /><Relationship Type="http://schemas.openxmlformats.org/officeDocument/2006/relationships/slide" Target="/ppt/slides/slide2.xml" Id="R13dd78f77c984bc4" /><Relationship Type="http://schemas.openxmlformats.org/officeDocument/2006/relationships/slide" Target="/ppt/slides/slide3.xml" Id="R3a163b2cd50c40a2" /><Relationship Type="http://schemas.openxmlformats.org/officeDocument/2006/relationships/slide" Target="/ppt/slides/slide4.xml" Id="Rda1dc695205340cc" /><Relationship Type="http://schemas.openxmlformats.org/officeDocument/2006/relationships/slide" Target="/ppt/slides/slide5.xml" Id="Rd2553b8daee74e10" /><Relationship Type="http://schemas.openxmlformats.org/officeDocument/2006/relationships/slide" Target="/ppt/slides/slide6.xml" Id="Rc074cf6f7ba54916" /><Relationship Type="http://schemas.openxmlformats.org/officeDocument/2006/relationships/slide" Target="/ppt/slides/slide7.xml" Id="R4ca81d35167e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f80ebb9bc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f663235384a17" /><Relationship Type="http://schemas.openxmlformats.org/officeDocument/2006/relationships/theme" Target="/ppt/slideMasters/theme/theme1.xml" Id="R80072753b3b5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f66323538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a5f63cc5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5ecf8fbb1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509504d9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e7f06a236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c8b36a85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4002c695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9452cca0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HOLM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WIIK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