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48298a4fd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d7944ba10426a"/>
  </p:sldMasterIdLst>
  <p:sldIdLst>
    <p:sldId xmlns:r="http://schemas.openxmlformats.org/officeDocument/2006/relationships" id="256" r:id="R7f4481cc6d544053"/>
    <p:sldId xmlns:r="http://schemas.openxmlformats.org/officeDocument/2006/relationships" id="257" r:id="R6af896e4c9554367"/>
    <p:sldId xmlns:r="http://schemas.openxmlformats.org/officeDocument/2006/relationships" id="258" r:id="R37a97ed729de455f"/>
    <p:sldId xmlns:r="http://schemas.openxmlformats.org/officeDocument/2006/relationships" id="259" r:id="R5c0bb1c81b8f45ef"/>
    <p:sldId xmlns:r="http://schemas.openxmlformats.org/officeDocument/2006/relationships" id="260" r:id="R08d56590626143ec"/>
    <p:sldId xmlns:r="http://schemas.openxmlformats.org/officeDocument/2006/relationships" id="261" r:id="Rf90e1c2c0c424e9e"/>
    <p:sldId xmlns:r="http://schemas.openxmlformats.org/officeDocument/2006/relationships" id="262" r:id="R98f966a2341a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d7944ba10426a" /><Relationship Type="http://schemas.openxmlformats.org/officeDocument/2006/relationships/slide" Target="/ppt/slides/slide1.xml" Id="R7f4481cc6d544053" /><Relationship Type="http://schemas.openxmlformats.org/officeDocument/2006/relationships/slide" Target="/ppt/slides/slide2.xml" Id="R6af896e4c9554367" /><Relationship Type="http://schemas.openxmlformats.org/officeDocument/2006/relationships/slide" Target="/ppt/slides/slide3.xml" Id="R37a97ed729de455f" /><Relationship Type="http://schemas.openxmlformats.org/officeDocument/2006/relationships/slide" Target="/ppt/slides/slide4.xml" Id="R5c0bb1c81b8f45ef" /><Relationship Type="http://schemas.openxmlformats.org/officeDocument/2006/relationships/slide" Target="/ppt/slides/slide5.xml" Id="R08d56590626143ec" /><Relationship Type="http://schemas.openxmlformats.org/officeDocument/2006/relationships/slide" Target="/ppt/slides/slide6.xml" Id="Rf90e1c2c0c424e9e" /><Relationship Type="http://schemas.openxmlformats.org/officeDocument/2006/relationships/slide" Target="/ppt/slides/slide7.xml" Id="R98f966a2341a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7109a43a9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14829baa241bd" /><Relationship Type="http://schemas.openxmlformats.org/officeDocument/2006/relationships/theme" Target="/ppt/slideMasters/theme/theme1.xml" Id="R9af69df4908c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14829baa2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34c58a8a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01ee37702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13c7c1ce0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2dfceb6d2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fdd5e1ad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eaa97fea3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11070bf6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BLYDT CHARLOTTE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GRETHA 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CHRISTOFFER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HANS JØRGEN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