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2b68c9c9c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35c681e9f498e"/>
  </p:sldMasterIdLst>
  <p:sldIdLst>
    <p:sldId xmlns:r="http://schemas.openxmlformats.org/officeDocument/2006/relationships" id="256" r:id="R573629de57a84db8"/>
    <p:sldId xmlns:r="http://schemas.openxmlformats.org/officeDocument/2006/relationships" id="257" r:id="R429b9420b64a44a2"/>
    <p:sldId xmlns:r="http://schemas.openxmlformats.org/officeDocument/2006/relationships" id="258" r:id="R2dfb5a28cacd41c3"/>
    <p:sldId xmlns:r="http://schemas.openxmlformats.org/officeDocument/2006/relationships" id="259" r:id="R6a15affdd66b43dd"/>
    <p:sldId xmlns:r="http://schemas.openxmlformats.org/officeDocument/2006/relationships" id="260" r:id="Rc64b477ce1a34764"/>
    <p:sldId xmlns:r="http://schemas.openxmlformats.org/officeDocument/2006/relationships" id="261" r:id="Rc41c96547fde449c"/>
    <p:sldId xmlns:r="http://schemas.openxmlformats.org/officeDocument/2006/relationships" id="262" r:id="R864627a67b6d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35c681e9f498e" /><Relationship Type="http://schemas.openxmlformats.org/officeDocument/2006/relationships/slide" Target="/ppt/slides/slide1.xml" Id="R573629de57a84db8" /><Relationship Type="http://schemas.openxmlformats.org/officeDocument/2006/relationships/slide" Target="/ppt/slides/slide2.xml" Id="R429b9420b64a44a2" /><Relationship Type="http://schemas.openxmlformats.org/officeDocument/2006/relationships/slide" Target="/ppt/slides/slide3.xml" Id="R2dfb5a28cacd41c3" /><Relationship Type="http://schemas.openxmlformats.org/officeDocument/2006/relationships/slide" Target="/ppt/slides/slide4.xml" Id="R6a15affdd66b43dd" /><Relationship Type="http://schemas.openxmlformats.org/officeDocument/2006/relationships/slide" Target="/ppt/slides/slide5.xml" Id="Rc64b477ce1a34764" /><Relationship Type="http://schemas.openxmlformats.org/officeDocument/2006/relationships/slide" Target="/ppt/slides/slide6.xml" Id="Rc41c96547fde449c" /><Relationship Type="http://schemas.openxmlformats.org/officeDocument/2006/relationships/slide" Target="/ppt/slides/slide7.xml" Id="R864627a67b6d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43f78464f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b4584622487e" /><Relationship Type="http://schemas.openxmlformats.org/officeDocument/2006/relationships/theme" Target="/ppt/slideMasters/theme/theme1.xml" Id="Ra2d1f5800721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eb4584622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a084fcb7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50638367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9211529543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f979e75d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f84b8c474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3dc1da2d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ba43be70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