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6fe39a252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8ac9c3eb84a77"/>
  </p:sldMasterIdLst>
  <p:sldIdLst>
    <p:sldId xmlns:r="http://schemas.openxmlformats.org/officeDocument/2006/relationships" id="256" r:id="Rd930f038f3eb44a3"/>
    <p:sldId xmlns:r="http://schemas.openxmlformats.org/officeDocument/2006/relationships" id="257" r:id="R67e717d8c50345b6"/>
    <p:sldId xmlns:r="http://schemas.openxmlformats.org/officeDocument/2006/relationships" id="258" r:id="R08846e1e1d8f4524"/>
    <p:sldId xmlns:r="http://schemas.openxmlformats.org/officeDocument/2006/relationships" id="259" r:id="R9f5f800950184dea"/>
    <p:sldId xmlns:r="http://schemas.openxmlformats.org/officeDocument/2006/relationships" id="260" r:id="R3c87df61be084a69"/>
    <p:sldId xmlns:r="http://schemas.openxmlformats.org/officeDocument/2006/relationships" id="261" r:id="R8cc973e7b9f04507"/>
    <p:sldId xmlns:r="http://schemas.openxmlformats.org/officeDocument/2006/relationships" id="262" r:id="R01f2bec1a31b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8ac9c3eb84a77" /><Relationship Type="http://schemas.openxmlformats.org/officeDocument/2006/relationships/slide" Target="/ppt/slides/slide1.xml" Id="Rd930f038f3eb44a3" /><Relationship Type="http://schemas.openxmlformats.org/officeDocument/2006/relationships/slide" Target="/ppt/slides/slide2.xml" Id="R67e717d8c50345b6" /><Relationship Type="http://schemas.openxmlformats.org/officeDocument/2006/relationships/slide" Target="/ppt/slides/slide3.xml" Id="R08846e1e1d8f4524" /><Relationship Type="http://schemas.openxmlformats.org/officeDocument/2006/relationships/slide" Target="/ppt/slides/slide4.xml" Id="R9f5f800950184dea" /><Relationship Type="http://schemas.openxmlformats.org/officeDocument/2006/relationships/slide" Target="/ppt/slides/slide5.xml" Id="R3c87df61be084a69" /><Relationship Type="http://schemas.openxmlformats.org/officeDocument/2006/relationships/slide" Target="/ppt/slides/slide6.xml" Id="R8cc973e7b9f04507" /><Relationship Type="http://schemas.openxmlformats.org/officeDocument/2006/relationships/slide" Target="/ppt/slides/slide7.xml" Id="R01f2bec1a31b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e62b4812c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c2f01d4a4898" /><Relationship Type="http://schemas.openxmlformats.org/officeDocument/2006/relationships/theme" Target="/ppt/slideMasters/theme/theme1.xml" Id="Rea5a316b5ea5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ec2f01d4a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615acee3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2e706732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91066169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e8f3a263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f045c068d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ffe65203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98c50164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