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a8ad7998cb41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b9b54ae4fc4f89"/>
  </p:sldMasterIdLst>
  <p:sldIdLst>
    <p:sldId xmlns:r="http://schemas.openxmlformats.org/officeDocument/2006/relationships" id="256" r:id="Rccc12afc2dba4284"/>
    <p:sldId xmlns:r="http://schemas.openxmlformats.org/officeDocument/2006/relationships" id="257" r:id="R1a1f5cc43d9941fd"/>
    <p:sldId xmlns:r="http://schemas.openxmlformats.org/officeDocument/2006/relationships" id="258" r:id="R1180db9f20d7442d"/>
    <p:sldId xmlns:r="http://schemas.openxmlformats.org/officeDocument/2006/relationships" id="259" r:id="Ra10ff98462574e99"/>
    <p:sldId xmlns:r="http://schemas.openxmlformats.org/officeDocument/2006/relationships" id="260" r:id="R793a5b5b0d3845fc"/>
    <p:sldId xmlns:r="http://schemas.openxmlformats.org/officeDocument/2006/relationships" id="261" r:id="Ra9c5cf222ef440da"/>
    <p:sldId xmlns:r="http://schemas.openxmlformats.org/officeDocument/2006/relationships" id="262" r:id="Ra7ca6796a9ca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9b54ae4fc4f89" /><Relationship Type="http://schemas.openxmlformats.org/officeDocument/2006/relationships/slide" Target="/ppt/slides/slide1.xml" Id="Rccc12afc2dba4284" /><Relationship Type="http://schemas.openxmlformats.org/officeDocument/2006/relationships/slide" Target="/ppt/slides/slide2.xml" Id="R1a1f5cc43d9941fd" /><Relationship Type="http://schemas.openxmlformats.org/officeDocument/2006/relationships/slide" Target="/ppt/slides/slide3.xml" Id="R1180db9f20d7442d" /><Relationship Type="http://schemas.openxmlformats.org/officeDocument/2006/relationships/slide" Target="/ppt/slides/slide4.xml" Id="Ra10ff98462574e99" /><Relationship Type="http://schemas.openxmlformats.org/officeDocument/2006/relationships/slide" Target="/ppt/slides/slide5.xml" Id="R793a5b5b0d3845fc" /><Relationship Type="http://schemas.openxmlformats.org/officeDocument/2006/relationships/slide" Target="/ppt/slides/slide6.xml" Id="Ra9c5cf222ef440da" /><Relationship Type="http://schemas.openxmlformats.org/officeDocument/2006/relationships/slide" Target="/ppt/slides/slide7.xml" Id="Ra7ca6796a9ca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6fef0d97744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c274aba1a4675" /><Relationship Type="http://schemas.openxmlformats.org/officeDocument/2006/relationships/theme" Target="/ppt/slideMasters/theme/theme1.xml" Id="Re62063b2025847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ac274aba1a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14ced9b19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d1092ba4344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73077522e47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04ef7c9a14f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cee2d47854e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6eb6fad4346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6ec53305c41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NORDHAUG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8 082 827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47 464 523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52 868 108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HARALDSVANGEN 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968 849 891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