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e6a0bcd71b4f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f26fda92354191"/>
  </p:sldMasterIdLst>
  <p:sldIdLst>
    <p:sldId xmlns:r="http://schemas.openxmlformats.org/officeDocument/2006/relationships" id="256" r:id="R34196dd5501e48f5"/>
    <p:sldId xmlns:r="http://schemas.openxmlformats.org/officeDocument/2006/relationships" id="257" r:id="R625300ab197444fa"/>
    <p:sldId xmlns:r="http://schemas.openxmlformats.org/officeDocument/2006/relationships" id="258" r:id="R7b3e2c769b8a428b"/>
    <p:sldId xmlns:r="http://schemas.openxmlformats.org/officeDocument/2006/relationships" id="259" r:id="R225fee264a4546f4"/>
    <p:sldId xmlns:r="http://schemas.openxmlformats.org/officeDocument/2006/relationships" id="260" r:id="Rf0d1de0f17c1405d"/>
    <p:sldId xmlns:r="http://schemas.openxmlformats.org/officeDocument/2006/relationships" id="261" r:id="R65c847b733794588"/>
    <p:sldId xmlns:r="http://schemas.openxmlformats.org/officeDocument/2006/relationships" id="262" r:id="R85e5105dfaff42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f26fda92354191" /><Relationship Type="http://schemas.openxmlformats.org/officeDocument/2006/relationships/slide" Target="/ppt/slides/slide1.xml" Id="R34196dd5501e48f5" /><Relationship Type="http://schemas.openxmlformats.org/officeDocument/2006/relationships/slide" Target="/ppt/slides/slide2.xml" Id="R625300ab197444fa" /><Relationship Type="http://schemas.openxmlformats.org/officeDocument/2006/relationships/slide" Target="/ppt/slides/slide3.xml" Id="R7b3e2c769b8a428b" /><Relationship Type="http://schemas.openxmlformats.org/officeDocument/2006/relationships/slide" Target="/ppt/slides/slide4.xml" Id="R225fee264a4546f4" /><Relationship Type="http://schemas.openxmlformats.org/officeDocument/2006/relationships/slide" Target="/ppt/slides/slide5.xml" Id="Rf0d1de0f17c1405d" /><Relationship Type="http://schemas.openxmlformats.org/officeDocument/2006/relationships/slide" Target="/ppt/slides/slide6.xml" Id="R65c847b733794588" /><Relationship Type="http://schemas.openxmlformats.org/officeDocument/2006/relationships/slide" Target="/ppt/slides/slide7.xml" Id="R85e5105dfaff42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8d2dbeb59842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a82578b384585" /><Relationship Type="http://schemas.openxmlformats.org/officeDocument/2006/relationships/theme" Target="/ppt/slideMasters/theme/theme1.xml" Id="R3b225c79f97b46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3a82578b3845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470bd036e44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89c1763bcf4e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4b84bd1aae4f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6570f90af48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389418da5b40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e702f90cfd48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d7644d5cd4d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CORPORATE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CORPORATE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CORPORATE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CORPORATE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CORPORATE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CORPORATE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977 313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−1 895 664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−5 754 096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129 574 344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209 764 928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CORPORATE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KLEVENSTERN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MECCA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TOTALENTREPRISE AS  –  14,0 %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ARNE ADOLFSEN  –  13,0 %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ADOLFSEN  –  13,0 %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CORPORATE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98 97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968 859 102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CORPORATE HOLDING AS</a:t>
            </a:r>
          </a:p>
        </p:txBody>
      </p:sp>
    </p:spTree>
  </p:cSld>
  <p:clrMapOvr>
    <a:masterClrMapping xmlns:a="http://schemas.openxmlformats.org/drawingml/2006/main"/>
  </p:clrMapOvr>
</p:sld>
</file>