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6ae88f6d340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92f022c5344db"/>
  </p:sldMasterIdLst>
  <p:sldIdLst>
    <p:sldId xmlns:r="http://schemas.openxmlformats.org/officeDocument/2006/relationships" id="256" r:id="Re2fc81e3765c492b"/>
    <p:sldId xmlns:r="http://schemas.openxmlformats.org/officeDocument/2006/relationships" id="257" r:id="R776ca735a3d64616"/>
    <p:sldId xmlns:r="http://schemas.openxmlformats.org/officeDocument/2006/relationships" id="258" r:id="R23b74048d75f4c80"/>
    <p:sldId xmlns:r="http://schemas.openxmlformats.org/officeDocument/2006/relationships" id="259" r:id="R5c3b5f2e34dd47ec"/>
    <p:sldId xmlns:r="http://schemas.openxmlformats.org/officeDocument/2006/relationships" id="260" r:id="Ra92cb68965a74291"/>
    <p:sldId xmlns:r="http://schemas.openxmlformats.org/officeDocument/2006/relationships" id="261" r:id="R77e2bb55468b4bb2"/>
    <p:sldId xmlns:r="http://schemas.openxmlformats.org/officeDocument/2006/relationships" id="262" r:id="Ra62f6456bb0c41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92f022c5344db" /><Relationship Type="http://schemas.openxmlformats.org/officeDocument/2006/relationships/slide" Target="/ppt/slides/slide1.xml" Id="Re2fc81e3765c492b" /><Relationship Type="http://schemas.openxmlformats.org/officeDocument/2006/relationships/slide" Target="/ppt/slides/slide2.xml" Id="R776ca735a3d64616" /><Relationship Type="http://schemas.openxmlformats.org/officeDocument/2006/relationships/slide" Target="/ppt/slides/slide3.xml" Id="R23b74048d75f4c80" /><Relationship Type="http://schemas.openxmlformats.org/officeDocument/2006/relationships/slide" Target="/ppt/slides/slide4.xml" Id="R5c3b5f2e34dd47ec" /><Relationship Type="http://schemas.openxmlformats.org/officeDocument/2006/relationships/slide" Target="/ppt/slides/slide5.xml" Id="Ra92cb68965a74291" /><Relationship Type="http://schemas.openxmlformats.org/officeDocument/2006/relationships/slide" Target="/ppt/slides/slide6.xml" Id="R77e2bb55468b4bb2" /><Relationship Type="http://schemas.openxmlformats.org/officeDocument/2006/relationships/slide" Target="/ppt/slides/slide7.xml" Id="Ra62f6456bb0c41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a38c6dceb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13da32bc046ee" /><Relationship Type="http://schemas.openxmlformats.org/officeDocument/2006/relationships/theme" Target="/ppt/slideMasters/theme/theme1.xml" Id="Rf106e797c83a42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13da32bc046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2d787069048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166fc1cd340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3cb8d08ae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e25b7d46e41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5a14ea5f2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95e39daf84e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5100de6d442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9 953 849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11 870 207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968 880 942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