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39ad307da43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ff99f2056452f"/>
  </p:sldMasterIdLst>
  <p:sldIdLst>
    <p:sldId xmlns:r="http://schemas.openxmlformats.org/officeDocument/2006/relationships" id="256" r:id="R88530f5d64c54583"/>
    <p:sldId xmlns:r="http://schemas.openxmlformats.org/officeDocument/2006/relationships" id="257" r:id="R7ebf47f057734a9b"/>
    <p:sldId xmlns:r="http://schemas.openxmlformats.org/officeDocument/2006/relationships" id="258" r:id="Re30b2edc390348c7"/>
    <p:sldId xmlns:r="http://schemas.openxmlformats.org/officeDocument/2006/relationships" id="259" r:id="Rc055de83034d4273"/>
    <p:sldId xmlns:r="http://schemas.openxmlformats.org/officeDocument/2006/relationships" id="260" r:id="Re4d183ee7a804977"/>
    <p:sldId xmlns:r="http://schemas.openxmlformats.org/officeDocument/2006/relationships" id="261" r:id="R41a5a3b6b8094311"/>
    <p:sldId xmlns:r="http://schemas.openxmlformats.org/officeDocument/2006/relationships" id="262" r:id="Raa509d09d693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ff99f2056452f" /><Relationship Type="http://schemas.openxmlformats.org/officeDocument/2006/relationships/slide" Target="/ppt/slides/slide1.xml" Id="R88530f5d64c54583" /><Relationship Type="http://schemas.openxmlformats.org/officeDocument/2006/relationships/slide" Target="/ppt/slides/slide2.xml" Id="R7ebf47f057734a9b" /><Relationship Type="http://schemas.openxmlformats.org/officeDocument/2006/relationships/slide" Target="/ppt/slides/slide3.xml" Id="Re30b2edc390348c7" /><Relationship Type="http://schemas.openxmlformats.org/officeDocument/2006/relationships/slide" Target="/ppt/slides/slide4.xml" Id="Rc055de83034d4273" /><Relationship Type="http://schemas.openxmlformats.org/officeDocument/2006/relationships/slide" Target="/ppt/slides/slide5.xml" Id="Re4d183ee7a804977" /><Relationship Type="http://schemas.openxmlformats.org/officeDocument/2006/relationships/slide" Target="/ppt/slides/slide6.xml" Id="R41a5a3b6b8094311" /><Relationship Type="http://schemas.openxmlformats.org/officeDocument/2006/relationships/slide" Target="/ppt/slides/slide7.xml" Id="Raa509d09d693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9094de2304e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92c99448a4ba9" /><Relationship Type="http://schemas.openxmlformats.org/officeDocument/2006/relationships/theme" Target="/ppt/slideMasters/theme/theme1.xml" Id="R562e5025a8a5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392c99448a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a6d46adde4f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899ee8074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de1a7503b40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907d1db3c49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12b2ef58b49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10525754148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2fb216733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OKKENHAUG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OKKENHAUG EFTF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13 532 699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15 659 246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OKKENHAUG ARNE M HAGERUP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OKKENHAUG PÅL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 Gaard, Grandevegen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968 956 779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