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4fcda586ec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eb00a7c8844114"/>
  </p:sldMasterIdLst>
  <p:sldIdLst>
    <p:sldId xmlns:r="http://schemas.openxmlformats.org/officeDocument/2006/relationships" id="256" r:id="Rfd4ce1eef72e4a51"/>
    <p:sldId xmlns:r="http://schemas.openxmlformats.org/officeDocument/2006/relationships" id="257" r:id="Rca45dc49b1874fef"/>
    <p:sldId xmlns:r="http://schemas.openxmlformats.org/officeDocument/2006/relationships" id="258" r:id="R7f949abd22144710"/>
    <p:sldId xmlns:r="http://schemas.openxmlformats.org/officeDocument/2006/relationships" id="259" r:id="R2a0c9533b2fc437e"/>
    <p:sldId xmlns:r="http://schemas.openxmlformats.org/officeDocument/2006/relationships" id="260" r:id="R20a82052627b4d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eb00a7c8844114" /><Relationship Type="http://schemas.openxmlformats.org/officeDocument/2006/relationships/slide" Target="/ppt/slides/slide1.xml" Id="Rfd4ce1eef72e4a51" /><Relationship Type="http://schemas.openxmlformats.org/officeDocument/2006/relationships/slide" Target="/ppt/slides/slide2.xml" Id="Rca45dc49b1874fef" /><Relationship Type="http://schemas.openxmlformats.org/officeDocument/2006/relationships/slide" Target="/ppt/slides/slide3.xml" Id="R7f949abd22144710" /><Relationship Type="http://schemas.openxmlformats.org/officeDocument/2006/relationships/slide" Target="/ppt/slides/slide4.xml" Id="R2a0c9533b2fc437e" /><Relationship Type="http://schemas.openxmlformats.org/officeDocument/2006/relationships/slide" Target="/ppt/slides/slide5.xml" Id="R20a82052627b4d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fb3fa4da7542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eb959a3a54fd5" /><Relationship Type="http://schemas.openxmlformats.org/officeDocument/2006/relationships/theme" Target="/ppt/slideMasters/theme/theme1.xml" Id="Redac40f0dba3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eb959a3a5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b4f0da24f42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7991337b5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ebcf19a95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222340f3b47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1f34172a5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BRATTÅSEN DIESEL OG BEREDSKAPSLAGER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BRATTÅSEN DIESEL OG BEREDSKAPSLAGER SA ble etablert [år] og holder til i Os I Østerdalen.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Ole Smedås, Midtre Dalsbygdveien 659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2550 Os I Østerdalen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969 968 924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BRATTÅSEN DIESEL OG BEREDSKAPSLAGER SA</a:t>
            </a:r>
          </a:p>
        </p:txBody>
      </p:sp>
    </p:spTree>
  </p:cSld>
  <p:clrMapOvr>
    <a:masterClrMapping xmlns:a="http://schemas.openxmlformats.org/drawingml/2006/main"/>
  </p:clrMapOvr>
</p:sld>
</file>