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58898cfb2b48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ed1811c9044829"/>
  </p:sldMasterIdLst>
  <p:sldIdLst>
    <p:sldId xmlns:r="http://schemas.openxmlformats.org/officeDocument/2006/relationships" id="256" r:id="R992c3b9f767a4509"/>
    <p:sldId xmlns:r="http://schemas.openxmlformats.org/officeDocument/2006/relationships" id="257" r:id="R499226a227864c41"/>
    <p:sldId xmlns:r="http://schemas.openxmlformats.org/officeDocument/2006/relationships" id="258" r:id="Rb2eaa3a1952a443f"/>
    <p:sldId xmlns:r="http://schemas.openxmlformats.org/officeDocument/2006/relationships" id="259" r:id="Re679e2bcfc1049f1"/>
    <p:sldId xmlns:r="http://schemas.openxmlformats.org/officeDocument/2006/relationships" id="260" r:id="Rf0f2753d43ab4d70"/>
    <p:sldId xmlns:r="http://schemas.openxmlformats.org/officeDocument/2006/relationships" id="261" r:id="Rf086df42d76b42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ed1811c9044829" /><Relationship Type="http://schemas.openxmlformats.org/officeDocument/2006/relationships/slide" Target="/ppt/slides/slide1.xml" Id="R992c3b9f767a4509" /><Relationship Type="http://schemas.openxmlformats.org/officeDocument/2006/relationships/slide" Target="/ppt/slides/slide2.xml" Id="R499226a227864c41" /><Relationship Type="http://schemas.openxmlformats.org/officeDocument/2006/relationships/slide" Target="/ppt/slides/slide3.xml" Id="Rb2eaa3a1952a443f" /><Relationship Type="http://schemas.openxmlformats.org/officeDocument/2006/relationships/slide" Target="/ppt/slides/slide4.xml" Id="Re679e2bcfc1049f1" /><Relationship Type="http://schemas.openxmlformats.org/officeDocument/2006/relationships/slide" Target="/ppt/slides/slide5.xml" Id="Rf0f2753d43ab4d70" /><Relationship Type="http://schemas.openxmlformats.org/officeDocument/2006/relationships/slide" Target="/ppt/slides/slide6.xml" Id="Rf086df42d76b42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c286b6a4147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3629789824fb9" /><Relationship Type="http://schemas.openxmlformats.org/officeDocument/2006/relationships/theme" Target="/ppt/slideMasters/theme/theme1.xml" Id="Rd6a24d6ccac246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d3629789824f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334ccb030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30cf61c1b4c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351661c434a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a3489020d42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f07e7b94d40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ad78bf3e241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KFUM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KFUM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−1 949 718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13 939 846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13 945 615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14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970 013 628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