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55eae8550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7223fcd5a43df"/>
  </p:sldMasterIdLst>
  <p:sldIdLst>
    <p:sldId xmlns:r="http://schemas.openxmlformats.org/officeDocument/2006/relationships" id="256" r:id="R20f81ed1f62d42ef"/>
    <p:sldId xmlns:r="http://schemas.openxmlformats.org/officeDocument/2006/relationships" id="257" r:id="R4f73bda0018a4c10"/>
    <p:sldId xmlns:r="http://schemas.openxmlformats.org/officeDocument/2006/relationships" id="258" r:id="Ra21e6385bd6a49c6"/>
    <p:sldId xmlns:r="http://schemas.openxmlformats.org/officeDocument/2006/relationships" id="259" r:id="R6d120b04b4604e56"/>
    <p:sldId xmlns:r="http://schemas.openxmlformats.org/officeDocument/2006/relationships" id="260" r:id="Rdbc96bfc91354c2b"/>
    <p:sldId xmlns:r="http://schemas.openxmlformats.org/officeDocument/2006/relationships" id="261" r:id="Rc14bee6e0253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7223fcd5a43df" /><Relationship Type="http://schemas.openxmlformats.org/officeDocument/2006/relationships/slide" Target="/ppt/slides/slide1.xml" Id="R20f81ed1f62d42ef" /><Relationship Type="http://schemas.openxmlformats.org/officeDocument/2006/relationships/slide" Target="/ppt/slides/slide2.xml" Id="R4f73bda0018a4c10" /><Relationship Type="http://schemas.openxmlformats.org/officeDocument/2006/relationships/slide" Target="/ppt/slides/slide3.xml" Id="Ra21e6385bd6a49c6" /><Relationship Type="http://schemas.openxmlformats.org/officeDocument/2006/relationships/slide" Target="/ppt/slides/slide4.xml" Id="R6d120b04b4604e56" /><Relationship Type="http://schemas.openxmlformats.org/officeDocument/2006/relationships/slide" Target="/ppt/slides/slide5.xml" Id="Rdbc96bfc91354c2b" /><Relationship Type="http://schemas.openxmlformats.org/officeDocument/2006/relationships/slide" Target="/ppt/slides/slide6.xml" Id="Rc14bee6e0253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03a1c3f41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5f7e72a084f36" /><Relationship Type="http://schemas.openxmlformats.org/officeDocument/2006/relationships/theme" Target="/ppt/slideMasters/theme/theme1.xml" Id="R7785e7bcebae49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5f7e72a08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289f039f8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2aba576cc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aa182b798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cfbddf830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ea0b4d25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1675ea2cf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