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92846e75947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9832fdf00344b4"/>
  </p:sldMasterIdLst>
  <p:sldIdLst>
    <p:sldId xmlns:r="http://schemas.openxmlformats.org/officeDocument/2006/relationships" id="256" r:id="R54e3c93e68464617"/>
    <p:sldId xmlns:r="http://schemas.openxmlformats.org/officeDocument/2006/relationships" id="257" r:id="R31da008f1dd34e62"/>
    <p:sldId xmlns:r="http://schemas.openxmlformats.org/officeDocument/2006/relationships" id="258" r:id="R836f81e4092b4faa"/>
    <p:sldId xmlns:r="http://schemas.openxmlformats.org/officeDocument/2006/relationships" id="259" r:id="Rea5927d4eb7d4d03"/>
    <p:sldId xmlns:r="http://schemas.openxmlformats.org/officeDocument/2006/relationships" id="260" r:id="Rf13caef71fd046db"/>
    <p:sldId xmlns:r="http://schemas.openxmlformats.org/officeDocument/2006/relationships" id="261" r:id="R7035ca936f4243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832fdf00344b4" /><Relationship Type="http://schemas.openxmlformats.org/officeDocument/2006/relationships/slide" Target="/ppt/slides/slide1.xml" Id="R54e3c93e68464617" /><Relationship Type="http://schemas.openxmlformats.org/officeDocument/2006/relationships/slide" Target="/ppt/slides/slide2.xml" Id="R31da008f1dd34e62" /><Relationship Type="http://schemas.openxmlformats.org/officeDocument/2006/relationships/slide" Target="/ppt/slides/slide3.xml" Id="R836f81e4092b4faa" /><Relationship Type="http://schemas.openxmlformats.org/officeDocument/2006/relationships/slide" Target="/ppt/slides/slide4.xml" Id="Rea5927d4eb7d4d03" /><Relationship Type="http://schemas.openxmlformats.org/officeDocument/2006/relationships/slide" Target="/ppt/slides/slide5.xml" Id="Rf13caef71fd046db" /><Relationship Type="http://schemas.openxmlformats.org/officeDocument/2006/relationships/slide" Target="/ppt/slides/slide6.xml" Id="R7035ca936f4243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64db6b0e144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7afe3533144e7" /><Relationship Type="http://schemas.openxmlformats.org/officeDocument/2006/relationships/theme" Target="/ppt/slideMasters/theme/theme1.xml" Id="R8b1f3b34b56b4a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7afe3533144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08a1899645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aebdbb6794c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d4b96153a42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d9ba29850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7fcb6acfa40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c8d11d30746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HARDANGER REKNESKAP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 REKNESKAP SA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290 655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Sjusetevegen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55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firmapost@hardanger-rekneskap.no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970 118 292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HARDANGER REKNESKAP SA</a:t>
            </a:r>
          </a:p>
        </p:txBody>
      </p:sp>
    </p:spTree>
  </p:cSld>
  <p:clrMapOvr>
    <a:masterClrMapping xmlns:a="http://schemas.openxmlformats.org/drawingml/2006/main"/>
  </p:clrMapOvr>
</p:sld>
</file>